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23" r:id="rId67"/>
    <p:sldId id="321" r:id="rId68"/>
    <p:sldId id="325" r:id="rId69"/>
    <p:sldId id="322" r:id="rId70"/>
    <p:sldId id="327" r:id="rId71"/>
    <p:sldId id="326" r:id="rId72"/>
    <p:sldId id="329" r:id="rId73"/>
    <p:sldId id="330" r:id="rId74"/>
    <p:sldId id="331" r:id="rId75"/>
  </p:sldIdLst>
  <p:sldSz cx="9144000" cy="5143500"/>
  <p:notesSz cx="6858000" cy="9144000"/>
  <p:embeddedFontLst>
    <p:embeddedFont>
      <p:font typeface="Roboto" charset="0"/>
      <p:regular r:id="rId79"/>
      <p:bold r:id="rId80"/>
      <p:italic r:id="rId81"/>
      <p:boldItalic r:id="rId82"/>
    </p:embeddedFont>
    <p:embeddedFont>
      <p:font typeface="Nanum Gothic" charset="0"/>
      <p:regular r:id="rId83"/>
      <p:bold r:id="rId8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8A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612"/>
        <p:guide pos="296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4" Type="http://schemas.openxmlformats.org/officeDocument/2006/relationships/font" Target="fonts/font6.fntdata"/><Relationship Id="rId83" Type="http://schemas.openxmlformats.org/officeDocument/2006/relationships/font" Target="fonts/font5.fntdata"/><Relationship Id="rId82" Type="http://schemas.openxmlformats.org/officeDocument/2006/relationships/font" Target="fonts/font4.fntdata"/><Relationship Id="rId81" Type="http://schemas.openxmlformats.org/officeDocument/2006/relationships/font" Target="fonts/font3.fntdata"/><Relationship Id="rId80" Type="http://schemas.openxmlformats.org/officeDocument/2006/relationships/font" Target="fonts/font2.fntdata"/><Relationship Id="rId8" Type="http://schemas.openxmlformats.org/officeDocument/2006/relationships/slide" Target="slides/slide5.xml"/><Relationship Id="rId79" Type="http://schemas.openxmlformats.org/officeDocument/2006/relationships/font" Target="fonts/font1.fntdata"/><Relationship Id="rId78" Type="http://schemas.openxmlformats.org/officeDocument/2006/relationships/tableStyles" Target="tableStyles.xml"/><Relationship Id="rId77" Type="http://schemas.openxmlformats.org/officeDocument/2006/relationships/viewProps" Target="viewProps.xml"/><Relationship Id="rId76" Type="http://schemas.openxmlformats.org/officeDocument/2006/relationships/presProps" Target="presProps.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6" Type="http://schemas.openxmlformats.org/officeDocument/2006/relationships/hyperlink" Target="https://github.com/dair-ai/visuals/issues/new" TargetMode="External"/><Relationship Id="rId5" Type="http://schemas.openxmlformats.org/officeDocument/2006/relationships/hyperlink" Target="mailto:ellfae@gmail.com" TargetMode="External"/><Relationship Id="rId4" Type="http://schemas.openxmlformats.org/officeDocument/2006/relationships/hyperlink" Target="https://github.com/dair-ai/ml-visuals" TargetMode="External"/><Relationship Id="rId3" Type="http://schemas.openxmlformats.org/officeDocument/2006/relationships/hyperlink" Target="https://dair.ai/" TargetMode="External"/><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4" Type="http://schemas.openxmlformats.org/officeDocument/2006/relationships/hyperlink" Target="mailto:sourav@yahoo.com" TargetMode="External"/><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uigradients.com/#GradeGrey" TargetMode="External"/><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 name="Shape 50"/>
        <p:cNvGrpSpPr/>
        <p:nvPr/>
      </p:nvGrpSpPr>
      <p:grpSpPr>
        <a:xfrm>
          <a:off x="0" y="0"/>
          <a:ext cx="0" cy="0"/>
          <a:chOff x="0" y="0"/>
          <a:chExt cx="0" cy="0"/>
        </a:xfrm>
      </p:grpSpPr>
      <p:sp>
        <p:nvSpPr>
          <p:cNvPr id="51" name="Google Shape;51;p: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r>
              <a:rPr lang="en-GB" sz="1200" b="1">
                <a:solidFill>
                  <a:srgbClr val="24292E"/>
                </a:solidFill>
                <a:highlight>
                  <a:srgbClr val="FFFF00"/>
                </a:highlight>
              </a:rPr>
              <a:t>IMPORTANT NOTE:</a:t>
            </a:r>
            <a:r>
              <a:rPr lang="en-GB" sz="1200">
                <a:solidFill>
                  <a:srgbClr val="24292E"/>
                </a:solidFill>
                <a:highlight>
                  <a:srgbClr val="FFFF00"/>
                </a:highlight>
              </a:rPr>
              <a:t> Please don’t request editing permission if you do not plan to add anything to the slides. If you want to edit the slides for your own purposes, just make a copy of the slides. </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panose="020B0604020202020204"/>
              <a:buNone/>
            </a:pPr>
            <a:r>
              <a:rPr lang="en-GB" sz="1200">
                <a:solidFill>
                  <a:srgbClr val="24292E"/>
                </a:solidFill>
                <a:highlight>
                  <a:srgbClr val="FFFFFF"/>
                </a:highlight>
              </a:rPr>
              <a:t>ML Visuals is a new collaborative effort to help the machine learning community in improving science communication by using more professional, compelling and adequate visuals and figures. You are free to use the visuals in your presentations or blog posts. You don’t need to ask permission to use any of the visuals but it will be nice if you can provide credit to the designer/author (author information found in the slide notes).</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panose="020B0604020202020204"/>
              <a:buNone/>
            </a:pPr>
            <a:r>
              <a:rPr lang="en-GB" sz="1200">
                <a:solidFill>
                  <a:srgbClr val="24292E"/>
                </a:solidFill>
                <a:highlight>
                  <a:srgbClr val="FFFFFF"/>
                </a:highlight>
              </a:rPr>
              <a:t>This is a project made by the </a:t>
            </a:r>
            <a:r>
              <a:rPr lang="en-GB" sz="1200" u="sng">
                <a:solidFill>
                  <a:schemeClr val="hlink"/>
                </a:solidFill>
                <a:highlight>
                  <a:srgbClr val="FFFFFF"/>
                </a:highlight>
                <a:hlinkClick r:id="rId3"/>
              </a:rPr>
              <a:t>dair.ai </a:t>
            </a:r>
            <a:r>
              <a:rPr lang="en-GB" sz="1200">
                <a:solidFill>
                  <a:srgbClr val="24292E"/>
                </a:solidFill>
                <a:highlight>
                  <a:srgbClr val="FFFFFF"/>
                </a:highlight>
              </a:rPr>
              <a:t>community and maintained in this </a:t>
            </a:r>
            <a:r>
              <a:rPr lang="en-GB" sz="1200" u="sng">
                <a:solidFill>
                  <a:schemeClr val="hlink"/>
                </a:solidFill>
                <a:highlight>
                  <a:srgbClr val="FFFFFF"/>
                </a:highlight>
                <a:hlinkClick r:id="rId4"/>
              </a:rPr>
              <a:t>GitHub repo</a:t>
            </a:r>
            <a:r>
              <a:rPr lang="en-GB" sz="1200">
                <a:solidFill>
                  <a:srgbClr val="24292E"/>
                </a:solidFill>
                <a:highlight>
                  <a:srgbClr val="FFFFFF"/>
                </a:highlight>
              </a:rPr>
              <a:t>. Our community members will continue to add more common figures and basic elements in upcoming versions. Think of this as free and open artefacts and templates which you can freely and easily download, copy, distribute, reuse and customize to your own needs. I am maintaining this set of slides on a bi-weekly basis where I will regularly organize and keep the slides clean from spam or unfinished content. </a:t>
            </a:r>
            <a:endParaRPr sz="1200">
              <a:solidFill>
                <a:srgbClr val="24292E"/>
              </a:solidFill>
              <a:highlight>
                <a:srgbClr val="FFFF00"/>
              </a:highlight>
            </a:endParaRPr>
          </a:p>
          <a:p>
            <a:pPr marL="0" lvl="0" indent="0" algn="l" rtl="0">
              <a:lnSpc>
                <a:spcPct val="115000"/>
              </a:lnSpc>
              <a:spcBef>
                <a:spcPts val="1200"/>
              </a:spcBef>
              <a:spcAft>
                <a:spcPts val="0"/>
              </a:spcAft>
              <a:buNone/>
            </a:pPr>
            <a:r>
              <a:rPr lang="en-GB" sz="1200" b="1">
                <a:solidFill>
                  <a:srgbClr val="24292E"/>
                </a:solidFill>
                <a:highlight>
                  <a:srgbClr val="FFFFFF"/>
                </a:highlight>
              </a:rPr>
              <a:t>Contributing:</a:t>
            </a:r>
            <a:r>
              <a:rPr lang="en-GB" sz="1200">
                <a:solidFill>
                  <a:srgbClr val="24292E"/>
                </a:solidFill>
                <a:highlight>
                  <a:srgbClr val="FFFFFF"/>
                </a:highlight>
              </a:rPr>
              <a:t> To add your own custom figures, simply add a new slide and reuse any of the basic visual components (remember to request edit permissions). We encourage authors/designers to add their visuals here and allow others to reuse them. Make sure to include your author information (in the notes section of the slide) so that others can provide the proper credit if they use the visuals elsewhere (e.g. blog/presentations). Add your name and email just in case someone has any questions related to the figures you added. Also, provide a short description of your visual to help the user understand what it is about and how they can use it. If you need "Edit" permission, just click on the "request edit access" option under the "view only" toolbar above or send me an email at </a:t>
            </a:r>
            <a:r>
              <a:rPr lang="en-GB" sz="1200" u="sng">
                <a:solidFill>
                  <a:schemeClr val="hlink"/>
                </a:solidFill>
                <a:highlight>
                  <a:srgbClr val="FFFFFF"/>
                </a:highlight>
                <a:hlinkClick r:id="rId5"/>
              </a:rPr>
              <a:t>ellfae@gmail.com</a:t>
            </a:r>
            <a:r>
              <a:rPr lang="en-GB" sz="1200">
                <a:solidFill>
                  <a:srgbClr val="24292E"/>
                </a:solidFill>
                <a:highlight>
                  <a:srgbClr val="FFFFFF"/>
                </a:highlight>
              </a:rPr>
              <a:t>. If you have editing rights, please make sure not to delete any of the work that other authors have added. You can try to improve it by creating a new slide and adding that improved version (that’s actually encouraged). </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panose="020B0604020202020204"/>
              <a:buNone/>
            </a:pPr>
            <a:r>
              <a:rPr lang="en-GB" sz="1200">
                <a:solidFill>
                  <a:srgbClr val="24292E"/>
                </a:solidFill>
                <a:highlight>
                  <a:srgbClr val="FFFFFF"/>
                </a:highlight>
              </a:rPr>
              <a:t>Downloading a figure from any of the slides is easy. Just click on File→Download→(choose your format).</a:t>
            </a:r>
            <a:endParaRPr sz="1200">
              <a:solidFill>
                <a:srgbClr val="24292E"/>
              </a:solidFill>
              <a:highlight>
                <a:srgbClr val="FFFFFF"/>
              </a:highlight>
            </a:endParaRPr>
          </a:p>
          <a:p>
            <a:pPr marL="0" lvl="0" indent="0" algn="l" rtl="0">
              <a:lnSpc>
                <a:spcPct val="115000"/>
              </a:lnSpc>
              <a:spcBef>
                <a:spcPts val="1200"/>
              </a:spcBef>
              <a:spcAft>
                <a:spcPts val="0"/>
              </a:spcAft>
              <a:buNone/>
            </a:pPr>
            <a:r>
              <a:rPr lang="en-GB" sz="1200">
                <a:solidFill>
                  <a:srgbClr val="24292E"/>
                </a:solidFill>
                <a:highlight>
                  <a:srgbClr val="FFFFFF"/>
                </a:highlight>
              </a:rPr>
              <a:t>If you need help with customizing a figure or have an idea of something that could be valuable to others, we can help. Just open an issue </a:t>
            </a:r>
            <a:r>
              <a:rPr lang="en-GB" sz="1200">
                <a:solidFill>
                  <a:srgbClr val="0366D6"/>
                </a:solidFill>
                <a:highlight>
                  <a:srgbClr val="FFFFFF"/>
                </a:highlight>
                <a:uFill>
                  <a:noFill/>
                </a:uFill>
                <a:hlinkClick r:id="rId6"/>
              </a:rPr>
              <a:t>here</a:t>
            </a:r>
            <a:r>
              <a:rPr lang="en-GB" sz="1200">
                <a:solidFill>
                  <a:srgbClr val="24292E"/>
                </a:solidFill>
                <a:highlight>
                  <a:srgbClr val="FFFFFF"/>
                </a:highlight>
              </a:rPr>
              <a:t> and we will do our best to come up with the visual. Thanks.</a:t>
            </a:r>
            <a:endParaRPr sz="1200">
              <a:solidFill>
                <a:srgbClr val="24292E"/>
              </a:solidFill>
              <a:highlight>
                <a:srgbClr val="FFFFFF"/>
              </a:highlight>
            </a:endParaRPr>
          </a:p>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1" name="Shape 341"/>
        <p:cNvGrpSpPr/>
        <p:nvPr/>
      </p:nvGrpSpPr>
      <p:grpSpPr>
        <a:xfrm>
          <a:off x="0" y="0"/>
          <a:ext cx="0" cy="0"/>
          <a:chOff x="0" y="0"/>
          <a:chExt cx="0" cy="0"/>
        </a:xfrm>
      </p:grpSpPr>
      <p:sp>
        <p:nvSpPr>
          <p:cNvPr id="342" name="Google Shape;342;g78327f1586_0_116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78327f1586_0_116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Using the same visual components from before and a few new custom ones, I was able to come up with the Transformer architecture</a:t>
            </a:r>
            <a:endParaRPr lang="en-GB"/>
          </a:p>
          <a:p>
            <a:pPr marL="457200" lvl="0" indent="-298450" algn="l" rtl="0">
              <a:spcBef>
                <a:spcPts val="0"/>
              </a:spcBef>
              <a:spcAft>
                <a:spcPts val="0"/>
              </a:spcAft>
              <a:buSzPts val="1100"/>
              <a:buChar char="-"/>
            </a:pPr>
            <a:r>
              <a:rPr lang="en-GB"/>
              <a:t>This is a reproduction of the Transformer architecture figure presented in the work of </a:t>
            </a:r>
            <a:r>
              <a:rPr lang="en-GB" u="sng">
                <a:solidFill>
                  <a:schemeClr val="hlink"/>
                </a:solidFill>
                <a:hlinkClick r:id="rId3"/>
              </a:rPr>
              <a:t>Vaswani et al. 2017</a:t>
            </a:r>
            <a:endParaRPr lang="en-GB" u="sng">
              <a:solidFill>
                <a:schemeClr val="hlink"/>
              </a:solidFill>
            </a:endParaRPr>
          </a:p>
          <a:p>
            <a:pPr marL="457200" lvl="0" indent="-298450" algn="l" rtl="0">
              <a:spcBef>
                <a:spcPts val="0"/>
              </a:spcBef>
              <a:spcAft>
                <a:spcPts val="0"/>
              </a:spcAft>
              <a:buSzPts val="1100"/>
              <a:buChar char="-"/>
            </a:pPr>
            <a:r>
              <a:rPr lang="en-GB"/>
              <a:t>You can further customize it however you want</a:t>
            </a:r>
            <a:endParaRPr lang="en-GB"/>
          </a:p>
          <a:p>
            <a:pPr marL="0" lvl="0" indent="0" algn="l" rtl="0">
              <a:spcBef>
                <a:spcPts val="0"/>
              </a:spcBef>
              <a:spcAft>
                <a:spcPts val="0"/>
              </a:spcAft>
              <a:buNone/>
            </a:p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0" name="Shape 410"/>
        <p:cNvGrpSpPr/>
        <p:nvPr/>
      </p:nvGrpSpPr>
      <p:grpSpPr>
        <a:xfrm>
          <a:off x="0" y="0"/>
          <a:ext cx="0" cy="0"/>
          <a:chOff x="0" y="0"/>
          <a:chExt cx="0" cy="0"/>
        </a:xfrm>
      </p:grpSpPr>
      <p:sp>
        <p:nvSpPr>
          <p:cNvPr id="411" name="Google Shape;411;g9aeaf79e6c_37_2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9aeaf79e6c_37_2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Using the same visual components from before and a few new custom ones, I was able to come up with the Transformer architecture</a:t>
            </a:r>
            <a:endParaRPr lang="en-GB"/>
          </a:p>
          <a:p>
            <a:pPr marL="457200" lvl="0" indent="-298450" algn="l" rtl="0">
              <a:spcBef>
                <a:spcPts val="0"/>
              </a:spcBef>
              <a:spcAft>
                <a:spcPts val="0"/>
              </a:spcAft>
              <a:buSzPts val="1100"/>
              <a:buChar char="-"/>
            </a:pPr>
            <a:r>
              <a:rPr lang="en-GB"/>
              <a:t>This is a reproduction of the Transformer architecture figure presented in the work of </a:t>
            </a:r>
            <a:r>
              <a:rPr lang="en-GB" u="sng">
                <a:solidFill>
                  <a:schemeClr val="hlink"/>
                </a:solidFill>
                <a:hlinkClick r:id="rId3"/>
              </a:rPr>
              <a:t>Vaswani et al. 2017</a:t>
            </a:r>
            <a:endParaRPr lang="en-GB" u="sng">
              <a:solidFill>
                <a:schemeClr val="hlink"/>
              </a:solidFill>
            </a:endParaRPr>
          </a:p>
          <a:p>
            <a:pPr marL="457200" lvl="0" indent="-298450" algn="l" rtl="0">
              <a:spcBef>
                <a:spcPts val="0"/>
              </a:spcBef>
              <a:spcAft>
                <a:spcPts val="0"/>
              </a:spcAft>
              <a:buSzPts val="1100"/>
              <a:buChar char="-"/>
            </a:pPr>
            <a:r>
              <a:rPr lang="en-GB"/>
              <a:t>You can further customize it however you want</a:t>
            </a:r>
            <a:endParaRPr lang="en-GB"/>
          </a:p>
          <a:p>
            <a:pPr marL="0" lvl="0" indent="0" algn="l" rtl="0">
              <a:spcBef>
                <a:spcPts val="0"/>
              </a:spcBef>
              <a:spcAft>
                <a:spcPts val="0"/>
              </a:spcAft>
              <a:buNone/>
            </a:p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5" name="Shape 475"/>
        <p:cNvGrpSpPr/>
        <p:nvPr/>
      </p:nvGrpSpPr>
      <p:grpSpPr>
        <a:xfrm>
          <a:off x="0" y="0"/>
          <a:ext cx="0" cy="0"/>
          <a:chOff x="0" y="0"/>
          <a:chExt cx="0" cy="0"/>
        </a:xfrm>
      </p:grpSpPr>
      <p:sp>
        <p:nvSpPr>
          <p:cNvPr id="476" name="Google Shape;476;g78327f1586_0_42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78327f1586_0_42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This figure aims to demonstrate the process of tokenization</a:t>
            </a:r>
            <a:endParaRPr lang="en-GB"/>
          </a:p>
          <a:p>
            <a:pPr marL="457200" lvl="0" indent="-298450" algn="l" rtl="0">
              <a:spcBef>
                <a:spcPts val="0"/>
              </a:spcBef>
              <a:spcAft>
                <a:spcPts val="0"/>
              </a:spcAft>
              <a:buSzPts val="1100"/>
              <a:buChar char="-"/>
            </a:pPr>
            <a:r>
              <a:rPr lang="en-GB"/>
              <a:t>If you want to change the gradient colors of this shape, you can simply click on the shape and then select “Fill color” (the bucket looking icon at the top).</a:t>
            </a:r>
            <a:endParaRPr lang="en-GB"/>
          </a:p>
          <a:p>
            <a:pPr marL="457200" lvl="0" indent="-298450" algn="l" rtl="0">
              <a:spcBef>
                <a:spcPts val="0"/>
              </a:spcBef>
              <a:spcAft>
                <a:spcPts val="0"/>
              </a:spcAft>
              <a:buSzPts val="1100"/>
              <a:buChar char="-"/>
            </a:pPr>
            <a:r>
              <a:rPr lang="en-GB"/>
              <a:t>This is a gradient color so you can customize however you want</a:t>
            </a:r>
            <a:endParaRPr lang="en-GB"/>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r>
              <a:rPr lang="en-GB"/>
              <a:t>Author: Elvis Saravia (ellfae@gmail.com)</a:t>
            </a:r>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2" name="Shape 492"/>
        <p:cNvGrpSpPr/>
        <p:nvPr/>
      </p:nvGrpSpPr>
      <p:grpSpPr>
        <a:xfrm>
          <a:off x="0" y="0"/>
          <a:ext cx="0" cy="0"/>
          <a:chOff x="0" y="0"/>
          <a:chExt cx="0" cy="0"/>
        </a:xfrm>
      </p:grpSpPr>
      <p:sp>
        <p:nvSpPr>
          <p:cNvPr id="493" name="Google Shape;493;g85a0789696_9_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5a0789696_9_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Created </a:t>
            </a: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None/>
            </a:pPr>
            <a:r>
              <a:rPr lang="en-GB"/>
              <a:t>sourav@yahoo.com</a:t>
            </a:r>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95" name="Shape 595"/>
        <p:cNvGrpSpPr/>
        <p:nvPr/>
      </p:nvGrpSpPr>
      <p:grpSpPr>
        <a:xfrm>
          <a:off x="0" y="0"/>
          <a:ext cx="0" cy="0"/>
          <a:chOff x="0" y="0"/>
          <a:chExt cx="0" cy="0"/>
        </a:xfrm>
      </p:grpSpPr>
      <p:sp>
        <p:nvSpPr>
          <p:cNvPr id="596" name="Google Shape;596;g85a0789696_741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85a0789696_741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Original by</a:t>
            </a:r>
            <a:r>
              <a:rPr lang="en-GB">
                <a:solidFill>
                  <a:schemeClr val="dk1"/>
                </a:solidFill>
              </a:rPr>
              <a:t> </a:t>
            </a:r>
            <a:r>
              <a:rPr lang="en-GB" u="sng">
                <a:solidFill>
                  <a:schemeClr val="accent5"/>
                </a:solidFill>
                <a:hlinkClick r:id="rId3"/>
              </a:rPr>
              <a:t>@srvmshr</a:t>
            </a:r>
            <a:endParaRPr>
              <a:solidFill>
                <a:schemeClr val="dk1"/>
              </a:solidFill>
            </a:endParaRPr>
          </a:p>
          <a:p>
            <a:pPr marL="0" lvl="0" indent="0" algn="l" rtl="0">
              <a:spcBef>
                <a:spcPts val="0"/>
              </a:spcBef>
              <a:spcAft>
                <a:spcPts val="0"/>
              </a:spcAft>
              <a:buNone/>
            </a:pPr>
            <a:r>
              <a:rPr lang="en-GB" u="sng">
                <a:solidFill>
                  <a:schemeClr val="hlink"/>
                </a:solidFill>
                <a:hlinkClick r:id="rId4"/>
              </a:rPr>
              <a:t>sourav@yahoo.com</a:t>
            </a:r>
            <a:endParaRPr lang="en-GB" u="sng">
              <a:solidFill>
                <a:schemeClr val="hlink"/>
              </a:solidFill>
            </a:endParaRPr>
          </a:p>
          <a:p>
            <a:pPr marL="0" lvl="0" indent="0" algn="l" rtl="0">
              <a:spcBef>
                <a:spcPts val="0"/>
              </a:spcBef>
              <a:spcAft>
                <a:spcPts val="0"/>
              </a:spcAft>
              <a:buNone/>
            </a:pPr>
          </a:p>
          <a:p>
            <a:pPr marL="0" lvl="0" indent="0" algn="l" rtl="0">
              <a:spcBef>
                <a:spcPts val="0"/>
              </a:spcBef>
              <a:spcAft>
                <a:spcPts val="0"/>
              </a:spcAft>
              <a:buNone/>
            </a:pPr>
            <a:r>
              <a:rPr lang="en-GB"/>
              <a:t>Dark themed version by (Elvis Saravia - </a:t>
            </a:r>
            <a:r>
              <a:rPr lang="en-GB">
                <a:solidFill>
                  <a:schemeClr val="dk1"/>
                </a:solidFill>
              </a:rPr>
              <a:t>ellfae@gmail.com</a:t>
            </a:r>
            <a:r>
              <a:rPr lang="en-GB"/>
              <a:t>)</a:t>
            </a:r>
            <a:endParaRPr lang="en-GB"/>
          </a:p>
          <a:p>
            <a:pPr marL="0" lvl="0" indent="0" algn="l" rtl="0">
              <a:spcBef>
                <a:spcPts val="0"/>
              </a:spcBef>
              <a:spcAft>
                <a:spcPts val="0"/>
              </a:spcAft>
              <a:buNone/>
            </a:pPr>
          </a:p>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698" name="Shape 698"/>
        <p:cNvGrpSpPr/>
        <p:nvPr/>
      </p:nvGrpSpPr>
      <p:grpSpPr>
        <a:xfrm>
          <a:off x="0" y="0"/>
          <a:ext cx="0" cy="0"/>
          <a:chOff x="0" y="0"/>
          <a:chExt cx="0" cy="0"/>
        </a:xfrm>
      </p:grpSpPr>
      <p:sp>
        <p:nvSpPr>
          <p:cNvPr id="699" name="Google Shape;699;g862c40195a_317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862c40195a_317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Created 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None/>
            </a:pPr>
            <a:r>
              <a:rPr lang="en-GB"/>
              <a:t>sourav@yahoo.com</a:t>
            </a:r>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801" name="Shape 801"/>
        <p:cNvGrpSpPr/>
        <p:nvPr/>
      </p:nvGrpSpPr>
      <p:grpSpPr>
        <a:xfrm>
          <a:off x="0" y="0"/>
          <a:ext cx="0" cy="0"/>
          <a:chOff x="0" y="0"/>
          <a:chExt cx="0" cy="0"/>
        </a:xfrm>
      </p:grpSpPr>
      <p:sp>
        <p:nvSpPr>
          <p:cNvPr id="802" name="Google Shape;802;g85a0789696_2337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85a0789696_2337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Added by @srvmshr</a:t>
            </a:r>
            <a:endParaRPr lang="en-GB"/>
          </a:p>
          <a:p>
            <a:pPr marL="0" lvl="0" indent="0" algn="l" rtl="0">
              <a:spcBef>
                <a:spcPts val="0"/>
              </a:spcBef>
              <a:spcAft>
                <a:spcPts val="0"/>
              </a:spcAft>
              <a:buNone/>
            </a:pPr>
            <a:r>
              <a:rPr lang="en-GB"/>
              <a:t>Sourav @ yahoo.com</a:t>
            </a:r>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37" name="Shape 1137"/>
        <p:cNvGrpSpPr/>
        <p:nvPr/>
      </p:nvGrpSpPr>
      <p:grpSpPr>
        <a:xfrm>
          <a:off x="0" y="0"/>
          <a:ext cx="0" cy="0"/>
          <a:chOff x="0" y="0"/>
          <a:chExt cx="0" cy="0"/>
        </a:xfrm>
      </p:grpSpPr>
      <p:sp>
        <p:nvSpPr>
          <p:cNvPr id="1138" name="Google Shape;1138;g8a7331a6e5_206_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8a7331a6e5_206_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Added by @srvmshr</a:t>
            </a:r>
            <a:endParaRPr lang="en-GB"/>
          </a:p>
          <a:p>
            <a:pPr marL="0" lvl="0" indent="0" algn="l" rtl="0">
              <a:spcBef>
                <a:spcPts val="0"/>
              </a:spcBef>
              <a:spcAft>
                <a:spcPts val="0"/>
              </a:spcAft>
              <a:buNone/>
            </a:pPr>
            <a:r>
              <a:rPr lang="en-GB"/>
              <a:t>Sourav @ yahoo.com</a:t>
            </a:r>
            <a:endParaRPr lang="en-GB"/>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70" name="Shape 1470"/>
        <p:cNvGrpSpPr/>
        <p:nvPr/>
      </p:nvGrpSpPr>
      <p:grpSpPr>
        <a:xfrm>
          <a:off x="0" y="0"/>
          <a:ext cx="0" cy="0"/>
          <a:chOff x="0" y="0"/>
          <a:chExt cx="0" cy="0"/>
        </a:xfrm>
      </p:grpSpPr>
      <p:sp>
        <p:nvSpPr>
          <p:cNvPr id="1471" name="Google Shape;1471;g8a7331a6e5_206_34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8a7331a6e5_206_34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Added by @srvmshr</a:t>
            </a:r>
            <a:endParaRPr lang="en-GB"/>
          </a:p>
          <a:p>
            <a:pPr marL="0" lvl="0" indent="0" algn="l" rtl="0">
              <a:spcBef>
                <a:spcPts val="0"/>
              </a:spcBef>
              <a:spcAft>
                <a:spcPts val="0"/>
              </a:spcAft>
              <a:buNone/>
            </a:pPr>
            <a:r>
              <a:rPr lang="en-GB"/>
              <a:t>Sourav @ yahoo.com</a:t>
            </a:r>
            <a:endParaRPr lang="en-GB"/>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06" name="Shape 1806"/>
        <p:cNvGrpSpPr/>
        <p:nvPr/>
      </p:nvGrpSpPr>
      <p:grpSpPr>
        <a:xfrm>
          <a:off x="0" y="0"/>
          <a:ext cx="0" cy="0"/>
          <a:chOff x="0" y="0"/>
          <a:chExt cx="0" cy="0"/>
        </a:xfrm>
      </p:grpSpPr>
      <p:sp>
        <p:nvSpPr>
          <p:cNvPr id="1807" name="Google Shape;1807;g78327f1586_1_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78327f1586_1_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You can add abstract backgrounds here</a:t>
            </a:r>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 name="Shape 55"/>
        <p:cNvGrpSpPr/>
        <p:nvPr/>
      </p:nvGrpSpPr>
      <p:grpSpPr>
        <a:xfrm>
          <a:off x="0" y="0"/>
          <a:ext cx="0" cy="0"/>
          <a:chOff x="0" y="0"/>
          <a:chExt cx="0" cy="0"/>
        </a:xfrm>
      </p:grpSpPr>
      <p:sp>
        <p:nvSpPr>
          <p:cNvPr id="56" name="Google Shape;56;g78327f1586_1_1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78327f1586_1_1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Basic components go here.</a:t>
            </a:r>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11" name="Shape 1811"/>
        <p:cNvGrpSpPr/>
        <p:nvPr/>
      </p:nvGrpSpPr>
      <p:grpSpPr>
        <a:xfrm>
          <a:off x="0" y="0"/>
          <a:ext cx="0" cy="0"/>
          <a:chOff x="0" y="0"/>
          <a:chExt cx="0" cy="0"/>
        </a:xfrm>
      </p:grpSpPr>
      <p:sp>
        <p:nvSpPr>
          <p:cNvPr id="1812" name="Google Shape;1812;g78327f1586_0_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3" name="Google Shape;1813;g78327f1586_0_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You can change the gradient of each component</a:t>
            </a:r>
            <a:endParaRPr lang="en-GB"/>
          </a:p>
          <a:p>
            <a:pPr marL="0" lvl="0" indent="0" algn="l" rtl="0">
              <a:spcBef>
                <a:spcPts val="0"/>
              </a:spcBef>
              <a:spcAft>
                <a:spcPts val="0"/>
              </a:spcAft>
              <a:buNone/>
            </a:pPr>
          </a:p>
          <a:p>
            <a:pPr marL="0" lvl="0" indent="0" algn="l" rtl="0">
              <a:spcBef>
                <a:spcPts val="0"/>
              </a:spcBef>
              <a:spcAft>
                <a:spcPts val="0"/>
              </a:spcAft>
              <a:buNone/>
            </a:pPr>
            <a:r>
              <a:rPr lang="en-GB"/>
              <a:t>Author: Elvis Saravia</a:t>
            </a:r>
            <a:endParaRPr lang="en-GB"/>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05" name="Shape 2005"/>
        <p:cNvGrpSpPr/>
        <p:nvPr/>
      </p:nvGrpSpPr>
      <p:grpSpPr>
        <a:xfrm>
          <a:off x="0" y="0"/>
          <a:ext cx="0" cy="0"/>
          <a:chOff x="0" y="0"/>
          <a:chExt cx="0" cy="0"/>
        </a:xfrm>
      </p:grpSpPr>
      <p:sp>
        <p:nvSpPr>
          <p:cNvPr id="2006" name="Google Shape;2006;g78327f1586_0_23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7" name="Google Shape;2007;g78327f1586_0_23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This is the header I use for the dair.ai NLP Newsletter</a:t>
            </a:r>
            <a:endParaRPr lang="en-GB"/>
          </a:p>
          <a:p>
            <a:pPr marL="457200" lvl="0" indent="-298450" algn="l" rtl="0">
              <a:spcBef>
                <a:spcPts val="0"/>
              </a:spcBef>
              <a:spcAft>
                <a:spcPts val="0"/>
              </a:spcAft>
              <a:buSzPts val="1100"/>
              <a:buChar char="-"/>
            </a:pPr>
            <a:r>
              <a:rPr lang="en-GB"/>
              <a:t>You can change the gradient of each component</a:t>
            </a:r>
            <a:endParaRPr lang="en-GB"/>
          </a:p>
          <a:p>
            <a:pPr marL="457200" lvl="0" indent="-298450" algn="l" rtl="0">
              <a:spcBef>
                <a:spcPts val="0"/>
              </a:spcBef>
              <a:spcAft>
                <a:spcPts val="0"/>
              </a:spcAft>
              <a:buSzPts val="1100"/>
              <a:buChar char="-"/>
            </a:pPr>
            <a:r>
              <a:rPr lang="en-GB"/>
              <a:t>You can customize the background as well by right clicking and changing to another gradient or static color</a:t>
            </a:r>
            <a:endParaRPr lang="en-GB"/>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a:t>
            </a:r>
            <a:endParaRPr lang="en-GB">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00" name="Shape 2200"/>
        <p:cNvGrpSpPr/>
        <p:nvPr/>
      </p:nvGrpSpPr>
      <p:grpSpPr>
        <a:xfrm>
          <a:off x="0" y="0"/>
          <a:ext cx="0" cy="0"/>
          <a:chOff x="0" y="0"/>
          <a:chExt cx="0" cy="0"/>
        </a:xfrm>
      </p:grpSpPr>
      <p:sp>
        <p:nvSpPr>
          <p:cNvPr id="2201" name="Google Shape;2201;g78327f1586_0_46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2" name="Google Shape;2202;g78327f1586_0_46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This is the header I use for the dair.ai NLP Newsletter</a:t>
            </a:r>
            <a:endParaRPr lang="en-GB"/>
          </a:p>
          <a:p>
            <a:pPr marL="457200" lvl="0" indent="-298450" algn="l" rtl="0">
              <a:spcBef>
                <a:spcPts val="0"/>
              </a:spcBef>
              <a:spcAft>
                <a:spcPts val="0"/>
              </a:spcAft>
              <a:buSzPts val="1100"/>
              <a:buChar char="-"/>
            </a:pPr>
            <a:r>
              <a:rPr lang="en-GB"/>
              <a:t>You can change the gradient of each component</a:t>
            </a:r>
            <a:endParaRPr lang="en-GB"/>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r>
              <a:rPr lang="en-GB">
                <a:solidFill>
                  <a:schemeClr val="dk1"/>
                </a:solidFill>
              </a:rPr>
              <a:t>Author: Elvis Saravia</a:t>
            </a:r>
            <a:endParaRPr lang="en-GB">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94" name="Shape 2394"/>
        <p:cNvGrpSpPr/>
        <p:nvPr/>
      </p:nvGrpSpPr>
      <p:grpSpPr>
        <a:xfrm>
          <a:off x="0" y="0"/>
          <a:ext cx="0" cy="0"/>
          <a:chOff x="0" y="0"/>
          <a:chExt cx="0" cy="0"/>
        </a:xfrm>
      </p:grpSpPr>
      <p:sp>
        <p:nvSpPr>
          <p:cNvPr id="2395" name="Google Shape;2395;g78327f1586_0_65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6" name="Google Shape;2396;g78327f1586_0_65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This is the header I use for the dair.ai NLP Newsletter</a:t>
            </a:r>
            <a:endParaRPr lang="en-GB"/>
          </a:p>
          <a:p>
            <a:pPr marL="457200" lvl="0" indent="-298450" algn="l" rtl="0">
              <a:spcBef>
                <a:spcPts val="0"/>
              </a:spcBef>
              <a:spcAft>
                <a:spcPts val="0"/>
              </a:spcAft>
              <a:buSzPts val="1100"/>
              <a:buChar char="-"/>
            </a:pPr>
            <a:r>
              <a:rPr lang="en-GB"/>
              <a:t>You can change the gradient of each component</a:t>
            </a:r>
            <a:endParaRPr lang="en-GB"/>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r>
              <a:rPr lang="en-GB">
                <a:solidFill>
                  <a:schemeClr val="dk1"/>
                </a:solidFill>
              </a:rPr>
              <a:t>Author: Elvis Saravia</a:t>
            </a:r>
            <a:endParaRPr lang="en-GB">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89" name="Shape 2589"/>
        <p:cNvGrpSpPr/>
        <p:nvPr/>
      </p:nvGrpSpPr>
      <p:grpSpPr>
        <a:xfrm>
          <a:off x="0" y="0"/>
          <a:ext cx="0" cy="0"/>
          <a:chOff x="0" y="0"/>
          <a:chExt cx="0" cy="0"/>
        </a:xfrm>
      </p:grpSpPr>
      <p:sp>
        <p:nvSpPr>
          <p:cNvPr id="2590" name="Google Shape;2590;g78327f1586_0_44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1" name="Google Shape;2591;g78327f1586_0_44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Gradient background shows some inspirations and ideas for color themes that could be used for backgrounds</a:t>
            </a:r>
            <a:endParaRPr lang="en-GB"/>
          </a:p>
          <a:p>
            <a:pPr marL="457200" lvl="0" indent="-298450" algn="l" rtl="0">
              <a:spcBef>
                <a:spcPts val="0"/>
              </a:spcBef>
              <a:spcAft>
                <a:spcPts val="0"/>
              </a:spcAft>
              <a:buSzPts val="1100"/>
              <a:buChar char="-"/>
            </a:pPr>
            <a:r>
              <a:rPr lang="en-GB"/>
              <a:t>The examples used in this section are inspired by </a:t>
            </a:r>
            <a:r>
              <a:rPr lang="en-GB" u="sng">
                <a:solidFill>
                  <a:schemeClr val="hlink"/>
                </a:solidFill>
                <a:hlinkClick r:id="rId3"/>
              </a:rPr>
              <a:t>https://uigradients.com</a:t>
            </a:r>
            <a:endParaRPr lang="en-GB" u="sng">
              <a:solidFill>
                <a:schemeClr val="hlink"/>
              </a:solidFill>
              <a:hlinkClick r:id="rId3"/>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94" name="Shape 2594"/>
        <p:cNvGrpSpPr/>
        <p:nvPr/>
      </p:nvGrpSpPr>
      <p:grpSpPr>
        <a:xfrm>
          <a:off x="0" y="0"/>
          <a:ext cx="0" cy="0"/>
          <a:chOff x="0" y="0"/>
          <a:chExt cx="0" cy="0"/>
        </a:xfrm>
      </p:grpSpPr>
      <p:sp>
        <p:nvSpPr>
          <p:cNvPr id="2595" name="Google Shape;2595;g78327f1586_0_44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6" name="Google Shape;2596;g78327f1586_0_44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98" name="Shape 2598"/>
        <p:cNvGrpSpPr/>
        <p:nvPr/>
      </p:nvGrpSpPr>
      <p:grpSpPr>
        <a:xfrm>
          <a:off x="0" y="0"/>
          <a:ext cx="0" cy="0"/>
          <a:chOff x="0" y="0"/>
          <a:chExt cx="0" cy="0"/>
        </a:xfrm>
      </p:grpSpPr>
      <p:sp>
        <p:nvSpPr>
          <p:cNvPr id="2599" name="Google Shape;2599;g78327f1586_0_45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0" name="Google Shape;2600;g78327f1586_0_45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02" name="Shape 2602"/>
        <p:cNvGrpSpPr/>
        <p:nvPr/>
      </p:nvGrpSpPr>
      <p:grpSpPr>
        <a:xfrm>
          <a:off x="0" y="0"/>
          <a:ext cx="0" cy="0"/>
          <a:chOff x="0" y="0"/>
          <a:chExt cx="0" cy="0"/>
        </a:xfrm>
      </p:grpSpPr>
      <p:sp>
        <p:nvSpPr>
          <p:cNvPr id="2603" name="Google Shape;2603;g78327f1586_0_46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4" name="Google Shape;2604;g78327f1586_0_46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06" name="Shape 2606"/>
        <p:cNvGrpSpPr/>
        <p:nvPr/>
      </p:nvGrpSpPr>
      <p:grpSpPr>
        <a:xfrm>
          <a:off x="0" y="0"/>
          <a:ext cx="0" cy="0"/>
          <a:chOff x="0" y="0"/>
          <a:chExt cx="0" cy="0"/>
        </a:xfrm>
      </p:grpSpPr>
      <p:sp>
        <p:nvSpPr>
          <p:cNvPr id="2607" name="Google Shape;2607;g9aeaf79e6c_37_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8" name="Google Shape;2608;g9aeaf79e6c_37_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You can add abstract backgrounds here</a:t>
            </a:r>
            <a:endParaRPr lang="en-GB"/>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11" name="Shape 2611"/>
        <p:cNvGrpSpPr/>
        <p:nvPr/>
      </p:nvGrpSpPr>
      <p:grpSpPr>
        <a:xfrm>
          <a:off x="0" y="0"/>
          <a:ext cx="0" cy="0"/>
          <a:chOff x="0" y="0"/>
          <a:chExt cx="0" cy="0"/>
        </a:xfrm>
      </p:grpSpPr>
      <p:sp>
        <p:nvSpPr>
          <p:cNvPr id="2612" name="Google Shape;2612;g85a0789696_2352_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3" name="Google Shape;2613;g85a0789696_2352_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Created by @srvmshr</a:t>
            </a:r>
            <a:endParaRPr lang="en-GB"/>
          </a:p>
          <a:p>
            <a:pPr marL="0" lvl="0" indent="0" algn="l" rtl="0">
              <a:spcBef>
                <a:spcPts val="0"/>
              </a:spcBef>
              <a:spcAft>
                <a:spcPts val="0"/>
              </a:spcAft>
              <a:buNone/>
            </a:pPr>
            <a:r>
              <a:rPr lang="en-GB"/>
              <a:t>Sourav @ yahoo.com</a:t>
            </a:r>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0" name="Shape 60"/>
        <p:cNvGrpSpPr/>
        <p:nvPr/>
      </p:nvGrpSpPr>
      <p:grpSpPr>
        <a:xfrm>
          <a:off x="0" y="0"/>
          <a:ext cx="0" cy="0"/>
          <a:chOff x="0" y="0"/>
          <a:chExt cx="0" cy="0"/>
        </a:xfrm>
      </p:grpSpPr>
      <p:sp>
        <p:nvSpPr>
          <p:cNvPr id="61" name="Google Shape;61;g78327f1586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78327f1586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This is a simple round rectangle that can represent some process, operation, or transformation</a:t>
            </a:r>
            <a:endParaRPr lang="en-GB"/>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64" name="Shape 2964"/>
        <p:cNvGrpSpPr/>
        <p:nvPr/>
      </p:nvGrpSpPr>
      <p:grpSpPr>
        <a:xfrm>
          <a:off x="0" y="0"/>
          <a:ext cx="0" cy="0"/>
          <a:chOff x="0" y="0"/>
          <a:chExt cx="0" cy="0"/>
        </a:xfrm>
      </p:grpSpPr>
      <p:sp>
        <p:nvSpPr>
          <p:cNvPr id="2965" name="Google Shape;2965;gc3ed6abf22_2_21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6" name="Google Shape;2966;gc3ed6abf22_2_2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Created by @srvmshr</a:t>
            </a:r>
            <a:endParaRPr lang="en-GB"/>
          </a:p>
          <a:p>
            <a:pPr marL="0" lvl="0" indent="0" algn="l" rtl="0">
              <a:spcBef>
                <a:spcPts val="0"/>
              </a:spcBef>
              <a:spcAft>
                <a:spcPts val="0"/>
              </a:spcAft>
              <a:buNone/>
            </a:pPr>
            <a:r>
              <a:rPr lang="en-GB"/>
              <a:t>Sourav @ yahoo.com</a:t>
            </a:r>
            <a:endParaRPr lang="en-GB"/>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08" name="Shape 4408"/>
        <p:cNvGrpSpPr/>
        <p:nvPr/>
      </p:nvGrpSpPr>
      <p:grpSpPr>
        <a:xfrm>
          <a:off x="0" y="0"/>
          <a:ext cx="0" cy="0"/>
          <a:chOff x="0" y="0"/>
          <a:chExt cx="0" cy="0"/>
        </a:xfrm>
      </p:grpSpPr>
      <p:sp>
        <p:nvSpPr>
          <p:cNvPr id="4409" name="Google Shape;4409;gc3ed6abf22_2_257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0" name="Google Shape;4410;gc3ed6abf22_2_257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54" name="Shape 4854"/>
        <p:cNvGrpSpPr/>
        <p:nvPr/>
      </p:nvGrpSpPr>
      <p:grpSpPr>
        <a:xfrm>
          <a:off x="0" y="0"/>
          <a:ext cx="0" cy="0"/>
          <a:chOff x="0" y="0"/>
          <a:chExt cx="0" cy="0"/>
        </a:xfrm>
      </p:grpSpPr>
      <p:sp>
        <p:nvSpPr>
          <p:cNvPr id="4855" name="Google Shape;4855;g878bb028e8_885_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6" name="Google Shape;4856;g878bb028e8_885_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Created by @srvmshr</a:t>
            </a:r>
            <a:endParaRPr lang="en-GB"/>
          </a:p>
          <a:p>
            <a:pPr marL="0" lvl="0" indent="0" algn="l" rtl="0">
              <a:spcBef>
                <a:spcPts val="0"/>
              </a:spcBef>
              <a:spcAft>
                <a:spcPts val="0"/>
              </a:spcAft>
              <a:buNone/>
            </a:pPr>
            <a:r>
              <a:rPr lang="en-GB"/>
              <a:t>Sourav @ yahoo.com</a:t>
            </a:r>
            <a:endParaRPr lang="en-GB"/>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79" name="Shape 4879"/>
        <p:cNvGrpSpPr/>
        <p:nvPr/>
      </p:nvGrpSpPr>
      <p:grpSpPr>
        <a:xfrm>
          <a:off x="0" y="0"/>
          <a:ext cx="0" cy="0"/>
          <a:chOff x="0" y="0"/>
          <a:chExt cx="0" cy="0"/>
        </a:xfrm>
      </p:grpSpPr>
      <p:sp>
        <p:nvSpPr>
          <p:cNvPr id="4880" name="Google Shape;4880;gc88160a497_35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1" name="Google Shape;4881;gc88160a497_35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1 hidden layer neural network</a:t>
            </a:r>
            <a:endParaRPr lang="en-GB"/>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20" name="Shape 4920"/>
        <p:cNvGrpSpPr/>
        <p:nvPr/>
      </p:nvGrpSpPr>
      <p:grpSpPr>
        <a:xfrm>
          <a:off x="0" y="0"/>
          <a:ext cx="0" cy="0"/>
          <a:chOff x="0" y="0"/>
          <a:chExt cx="0" cy="0"/>
        </a:xfrm>
      </p:grpSpPr>
      <p:sp>
        <p:nvSpPr>
          <p:cNvPr id="4921" name="Google Shape;4921;gc88160a497_35_18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2" name="Google Shape;4922;gc88160a497_35_18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1 hidden layer neural network</a:t>
            </a:r>
            <a:endParaRPr lang="en-GB"/>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89" name="Shape 4989"/>
        <p:cNvGrpSpPr/>
        <p:nvPr/>
      </p:nvGrpSpPr>
      <p:grpSpPr>
        <a:xfrm>
          <a:off x="0" y="0"/>
          <a:ext cx="0" cy="0"/>
          <a:chOff x="0" y="0"/>
          <a:chExt cx="0" cy="0"/>
        </a:xfrm>
      </p:grpSpPr>
      <p:sp>
        <p:nvSpPr>
          <p:cNvPr id="4990" name="Google Shape;4990;gc88160a497_35_30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1" name="Google Shape;4991;gc88160a497_35_30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1 hidden layer neural network</a:t>
            </a:r>
            <a:endParaRPr lang="en-GB"/>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68" name="Shape 5068"/>
        <p:cNvGrpSpPr/>
        <p:nvPr/>
      </p:nvGrpSpPr>
      <p:grpSpPr>
        <a:xfrm>
          <a:off x="0" y="0"/>
          <a:ext cx="0" cy="0"/>
          <a:chOff x="0" y="0"/>
          <a:chExt cx="0" cy="0"/>
        </a:xfrm>
      </p:grpSpPr>
      <p:sp>
        <p:nvSpPr>
          <p:cNvPr id="5069" name="Google Shape;5069;gc88160a497_35_60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0" name="Google Shape;5070;gc88160a497_35_60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1 hidden layer neural network</a:t>
            </a:r>
            <a:endParaRPr lang="en-GB"/>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86" name="Shape 5186"/>
        <p:cNvGrpSpPr/>
        <p:nvPr/>
      </p:nvGrpSpPr>
      <p:grpSpPr>
        <a:xfrm>
          <a:off x="0" y="0"/>
          <a:ext cx="0" cy="0"/>
          <a:chOff x="0" y="0"/>
          <a:chExt cx="0" cy="0"/>
        </a:xfrm>
      </p:grpSpPr>
      <p:sp>
        <p:nvSpPr>
          <p:cNvPr id="5187" name="Google Shape;5187;g78327f1586_217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8" name="Google Shape;5188;g78327f1586_217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By </a:t>
            </a:r>
            <a:r>
              <a:rPr lang="en-GB" u="sng">
                <a:solidFill>
                  <a:schemeClr val="hlink"/>
                </a:solidFill>
                <a:hlinkClick r:id="rId3"/>
              </a:rPr>
              <a:t>@srvmshr</a:t>
            </a:r>
            <a:endParaRPr lang="en-GB" u="sng">
              <a:solidFill>
                <a:schemeClr val="hlink"/>
              </a:solidFill>
            </a:endParaRPr>
          </a:p>
          <a:p>
            <a:pPr marL="0" lvl="0" indent="0" algn="l" rtl="0">
              <a:spcBef>
                <a:spcPts val="0"/>
              </a:spcBef>
              <a:spcAft>
                <a:spcPts val="0"/>
              </a:spcAft>
              <a:buNone/>
            </a:pPr>
            <a:r>
              <a:rPr lang="en-GB"/>
              <a:t>sourav@yahoo.com</a:t>
            </a:r>
            <a:endParaRPr lang="en-GB"/>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5226" name="Shape 5226"/>
        <p:cNvGrpSpPr/>
        <p:nvPr/>
      </p:nvGrpSpPr>
      <p:grpSpPr>
        <a:xfrm>
          <a:off x="0" y="0"/>
          <a:ext cx="0" cy="0"/>
          <a:chOff x="0" y="0"/>
          <a:chExt cx="0" cy="0"/>
        </a:xfrm>
      </p:grpSpPr>
      <p:sp>
        <p:nvSpPr>
          <p:cNvPr id="5227" name="Google Shape;5227;g78327f1586_217_4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8" name="Google Shape;5228;g78327f1586_217_4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29" name="Shape 5329"/>
        <p:cNvGrpSpPr/>
        <p:nvPr/>
      </p:nvGrpSpPr>
      <p:grpSpPr>
        <a:xfrm>
          <a:off x="0" y="0"/>
          <a:ext cx="0" cy="0"/>
          <a:chOff x="0" y="0"/>
          <a:chExt cx="0" cy="0"/>
        </a:xfrm>
      </p:grpSpPr>
      <p:sp>
        <p:nvSpPr>
          <p:cNvPr id="5330" name="Google Shape;5330;g78327f1586_214_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1" name="Google Shape;5331;g78327f1586_214_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 name="Shape 74"/>
        <p:cNvGrpSpPr/>
        <p:nvPr/>
      </p:nvGrpSpPr>
      <p:grpSpPr>
        <a:xfrm>
          <a:off x="0" y="0"/>
          <a:ext cx="0" cy="0"/>
          <a:chOff x="0" y="0"/>
          <a:chExt cx="0" cy="0"/>
        </a:xfrm>
      </p:grpSpPr>
      <p:sp>
        <p:nvSpPr>
          <p:cNvPr id="75" name="Google Shape;75;g78327f1586_0_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78327f1586_0_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p>
          <a:p>
            <a:pPr marL="457200" lvl="0" indent="-298450" algn="l" rtl="0">
              <a:spcBef>
                <a:spcPts val="0"/>
              </a:spcBef>
              <a:spcAft>
                <a:spcPts val="0"/>
              </a:spcAft>
              <a:buSzPts val="1100"/>
              <a:buChar char="-"/>
            </a:pPr>
            <a:r>
              <a:rPr lang="en-GB"/>
              <a:t>This can be used to represent a vector. If you want to edit the distance between each element, you can “ungroup” the shapes and then modify the distance between the individual lines.</a:t>
            </a:r>
            <a:endParaRPr lang="en-GB"/>
          </a:p>
          <a:p>
            <a:pPr marL="0" lvl="0" indent="0" algn="l" rtl="0">
              <a:spcBef>
                <a:spcPts val="0"/>
              </a:spcBef>
              <a:spcAft>
                <a:spcPts val="0"/>
              </a:spcAft>
              <a:buNone/>
            </a:p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82" name="Shape 5382"/>
        <p:cNvGrpSpPr/>
        <p:nvPr/>
      </p:nvGrpSpPr>
      <p:grpSpPr>
        <a:xfrm>
          <a:off x="0" y="0"/>
          <a:ext cx="0" cy="0"/>
          <a:chOff x="0" y="0"/>
          <a:chExt cx="0" cy="0"/>
        </a:xfrm>
      </p:grpSpPr>
      <p:sp>
        <p:nvSpPr>
          <p:cNvPr id="5383" name="Google Shape;5383;g78327f1586_217_15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4" name="Google Shape;5384;g78327f1586_217_15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99" name="Shape 5399"/>
        <p:cNvGrpSpPr/>
        <p:nvPr/>
      </p:nvGrpSpPr>
      <p:grpSpPr>
        <a:xfrm>
          <a:off x="0" y="0"/>
          <a:ext cx="0" cy="0"/>
          <a:chOff x="0" y="0"/>
          <a:chExt cx="0" cy="0"/>
        </a:xfrm>
      </p:grpSpPr>
      <p:sp>
        <p:nvSpPr>
          <p:cNvPr id="5400" name="Google Shape;5400;g78327f1586_217_16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1" name="Google Shape;5401;g78327f1586_217_16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38" name="Shape 5438"/>
        <p:cNvGrpSpPr/>
        <p:nvPr/>
      </p:nvGrpSpPr>
      <p:grpSpPr>
        <a:xfrm>
          <a:off x="0" y="0"/>
          <a:ext cx="0" cy="0"/>
          <a:chOff x="0" y="0"/>
          <a:chExt cx="0" cy="0"/>
        </a:xfrm>
      </p:grpSpPr>
      <p:sp>
        <p:nvSpPr>
          <p:cNvPr id="5439" name="Google Shape;5439;g78327f1586_217_20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0" name="Google Shape;5440;g78327f1586_217_20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25" name="Shape 5525"/>
        <p:cNvGrpSpPr/>
        <p:nvPr/>
      </p:nvGrpSpPr>
      <p:grpSpPr>
        <a:xfrm>
          <a:off x="0" y="0"/>
          <a:ext cx="0" cy="0"/>
          <a:chOff x="0" y="0"/>
          <a:chExt cx="0" cy="0"/>
        </a:xfrm>
      </p:grpSpPr>
      <p:sp>
        <p:nvSpPr>
          <p:cNvPr id="5526" name="Google Shape;5526;g13f970c10fe_95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7" name="Google Shape;5527;g13f970c10fe_95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12" name="Shape 5612"/>
        <p:cNvGrpSpPr/>
        <p:nvPr/>
      </p:nvGrpSpPr>
      <p:grpSpPr>
        <a:xfrm>
          <a:off x="0" y="0"/>
          <a:ext cx="0" cy="0"/>
          <a:chOff x="0" y="0"/>
          <a:chExt cx="0" cy="0"/>
        </a:xfrm>
      </p:grpSpPr>
      <p:sp>
        <p:nvSpPr>
          <p:cNvPr id="5613" name="Google Shape;5613;g78327f1586_217_29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4" name="Google Shape;5614;g78327f1586_217_29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807" name="Shape 5807"/>
        <p:cNvGrpSpPr/>
        <p:nvPr/>
      </p:nvGrpSpPr>
      <p:grpSpPr>
        <a:xfrm>
          <a:off x="0" y="0"/>
          <a:ext cx="0" cy="0"/>
          <a:chOff x="0" y="0"/>
          <a:chExt cx="0" cy="0"/>
        </a:xfrm>
      </p:grpSpPr>
      <p:sp>
        <p:nvSpPr>
          <p:cNvPr id="5808" name="Google Shape;5808;g78327f1586_217_48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9" name="Google Shape;5809;g78327f1586_217_48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992" name="Shape 5992"/>
        <p:cNvGrpSpPr/>
        <p:nvPr/>
      </p:nvGrpSpPr>
      <p:grpSpPr>
        <a:xfrm>
          <a:off x="0" y="0"/>
          <a:ext cx="0" cy="0"/>
          <a:chOff x="0" y="0"/>
          <a:chExt cx="0" cy="0"/>
        </a:xfrm>
      </p:grpSpPr>
      <p:sp>
        <p:nvSpPr>
          <p:cNvPr id="5993" name="Google Shape;5993;g78327f1586_217_6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4" name="Google Shape;5994;g78327f1586_217_6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6044" name="Shape 6044"/>
        <p:cNvGrpSpPr/>
        <p:nvPr/>
      </p:nvGrpSpPr>
      <p:grpSpPr>
        <a:xfrm>
          <a:off x="0" y="0"/>
          <a:ext cx="0" cy="0"/>
          <a:chOff x="0" y="0"/>
          <a:chExt cx="0" cy="0"/>
        </a:xfrm>
      </p:grpSpPr>
      <p:sp>
        <p:nvSpPr>
          <p:cNvPr id="6045" name="Google Shape;6045;g78327f1586_217_71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6" name="Google Shape;6046;g78327f1586_217_7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6103" name="Shape 6103"/>
        <p:cNvGrpSpPr/>
        <p:nvPr/>
      </p:nvGrpSpPr>
      <p:grpSpPr>
        <a:xfrm>
          <a:off x="0" y="0"/>
          <a:ext cx="0" cy="0"/>
          <a:chOff x="0" y="0"/>
          <a:chExt cx="0" cy="0"/>
        </a:xfrm>
      </p:grpSpPr>
      <p:sp>
        <p:nvSpPr>
          <p:cNvPr id="6104" name="Google Shape;6104;g78327f1586_217_77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5" name="Google Shape;6105;g78327f1586_217_77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6153" name="Shape 6153"/>
        <p:cNvGrpSpPr/>
        <p:nvPr/>
      </p:nvGrpSpPr>
      <p:grpSpPr>
        <a:xfrm>
          <a:off x="0" y="0"/>
          <a:ext cx="0" cy="0"/>
          <a:chOff x="0" y="0"/>
          <a:chExt cx="0" cy="0"/>
        </a:xfrm>
      </p:grpSpPr>
      <p:sp>
        <p:nvSpPr>
          <p:cNvPr id="6154" name="Google Shape;6154;g78327f1586_217_82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5" name="Google Shape;6155;g78327f1586_217_82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85" name="Shape 85"/>
        <p:cNvGrpSpPr/>
        <p:nvPr/>
      </p:nvGrpSpPr>
      <p:grpSpPr>
        <a:xfrm>
          <a:off x="0" y="0"/>
          <a:ext cx="0" cy="0"/>
          <a:chOff x="0" y="0"/>
          <a:chExt cx="0" cy="0"/>
        </a:xfrm>
      </p:grpSpPr>
      <p:sp>
        <p:nvSpPr>
          <p:cNvPr id="86" name="Google Shape;86;g8d0cd77ab1_253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d0cd77ab1_253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Symbolizing</a:t>
            </a:r>
            <a:r>
              <a:rPr lang="en-GB"/>
              <a:t> an embedding</a:t>
            </a:r>
            <a:endParaRPr lang="en-GB"/>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6233" name="Shape 6233"/>
        <p:cNvGrpSpPr/>
        <p:nvPr/>
      </p:nvGrpSpPr>
      <p:grpSpPr>
        <a:xfrm>
          <a:off x="0" y="0"/>
          <a:ext cx="0" cy="0"/>
          <a:chOff x="0" y="0"/>
          <a:chExt cx="0" cy="0"/>
        </a:xfrm>
      </p:grpSpPr>
      <p:sp>
        <p:nvSpPr>
          <p:cNvPr id="6234" name="Google Shape;6234;g78327f1586_1537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5" name="Google Shape;6235;g78327f1586_1537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6238" name="Shape 6238"/>
        <p:cNvGrpSpPr/>
        <p:nvPr/>
      </p:nvGrpSpPr>
      <p:grpSpPr>
        <a:xfrm>
          <a:off x="0" y="0"/>
          <a:ext cx="0" cy="0"/>
          <a:chOff x="0" y="0"/>
          <a:chExt cx="0" cy="0"/>
        </a:xfrm>
      </p:grpSpPr>
      <p:sp>
        <p:nvSpPr>
          <p:cNvPr id="6239" name="Google Shape;6239;g78327f1586_1537_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0" name="Google Shape;6240;g78327f1586_1537_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By </a:t>
            </a:r>
            <a:r>
              <a:rPr lang="en-GB" u="sng">
                <a:solidFill>
                  <a:schemeClr val="hlink"/>
                </a:solidFill>
                <a:hlinkClick r:id="rId3"/>
              </a:rPr>
              <a:t>@avsthiago</a:t>
            </a:r>
            <a:endParaRPr lang="en-GB" u="sng">
              <a:solidFill>
                <a:schemeClr val="hlink"/>
              </a:solidFill>
              <a:hlinkClick r:id="rId3"/>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362" name="Shape 6362"/>
        <p:cNvGrpSpPr/>
        <p:nvPr/>
      </p:nvGrpSpPr>
      <p:grpSpPr>
        <a:xfrm>
          <a:off x="0" y="0"/>
          <a:ext cx="0" cy="0"/>
          <a:chOff x="0" y="0"/>
          <a:chExt cx="0" cy="0"/>
        </a:xfrm>
      </p:grpSpPr>
      <p:sp>
        <p:nvSpPr>
          <p:cNvPr id="6363" name="Google Shape;6363;g78327f1586_1537_17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4" name="Google Shape;6364;g78327f1586_1537_17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452" name="Shape 6452"/>
        <p:cNvGrpSpPr/>
        <p:nvPr/>
      </p:nvGrpSpPr>
      <p:grpSpPr>
        <a:xfrm>
          <a:off x="0" y="0"/>
          <a:ext cx="0" cy="0"/>
          <a:chOff x="0" y="0"/>
          <a:chExt cx="0" cy="0"/>
        </a:xfrm>
      </p:grpSpPr>
      <p:sp>
        <p:nvSpPr>
          <p:cNvPr id="6453" name="Google Shape;6453;g78327f1586_1537_41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4" name="Google Shape;6454;g78327f1586_1537_41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lang="en-GB" u="sng">
              <a:solidFill>
                <a:schemeClr val="accent5"/>
              </a:solidFill>
              <a:hlinkClick r:id="rId3"/>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6476" name="Shape 6476"/>
        <p:cNvGrpSpPr/>
        <p:nvPr/>
      </p:nvGrpSpPr>
      <p:grpSpPr>
        <a:xfrm>
          <a:off x="0" y="0"/>
          <a:ext cx="0" cy="0"/>
          <a:chOff x="0" y="0"/>
          <a:chExt cx="0" cy="0"/>
        </a:xfrm>
      </p:grpSpPr>
      <p:sp>
        <p:nvSpPr>
          <p:cNvPr id="6477" name="Google Shape;6477;g878bb028e8_1686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8" name="Google Shape;6478;g878bb028e8_1686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PhAnim="0" showMasterSp="0">
  <p:cSld>
    <p:spTree>
      <p:nvGrpSpPr>
        <p:cNvPr id="6497" name="Shape 6497"/>
        <p:cNvGrpSpPr/>
        <p:nvPr/>
      </p:nvGrpSpPr>
      <p:grpSpPr>
        <a:xfrm>
          <a:off x="0" y="0"/>
          <a:ext cx="0" cy="0"/>
          <a:chOff x="0" y="0"/>
          <a:chExt cx="0" cy="0"/>
        </a:xfrm>
      </p:grpSpPr>
      <p:sp>
        <p:nvSpPr>
          <p:cNvPr id="6498" name="Google Shape;6498;g78327f1586_1537_43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9" name="Google Shape;6499;g78327f1586_1537_43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PhAnim="0" showMasterSp="0">
  <p:cSld>
    <p:spTree>
      <p:nvGrpSpPr>
        <p:cNvPr id="6624" name="Shape 6624"/>
        <p:cNvGrpSpPr/>
        <p:nvPr/>
      </p:nvGrpSpPr>
      <p:grpSpPr>
        <a:xfrm>
          <a:off x="0" y="0"/>
          <a:ext cx="0" cy="0"/>
          <a:chOff x="0" y="0"/>
          <a:chExt cx="0" cy="0"/>
        </a:xfrm>
      </p:grpSpPr>
      <p:sp>
        <p:nvSpPr>
          <p:cNvPr id="6625" name="Google Shape;6625;g78327f1586_1537_53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6" name="Google Shape;6626;g78327f1586_1537_53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PhAnim="0" showMasterSp="0">
  <p:cSld>
    <p:spTree>
      <p:nvGrpSpPr>
        <p:cNvPr id="6680" name="Shape 6680"/>
        <p:cNvGrpSpPr/>
        <p:nvPr/>
      </p:nvGrpSpPr>
      <p:grpSpPr>
        <a:xfrm>
          <a:off x="0" y="0"/>
          <a:ext cx="0" cy="0"/>
          <a:chOff x="0" y="0"/>
          <a:chExt cx="0" cy="0"/>
        </a:xfrm>
      </p:grpSpPr>
      <p:sp>
        <p:nvSpPr>
          <p:cNvPr id="6681" name="Google Shape;6681;g78327f1586_1537_59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2" name="Google Shape;6682;g78327f1586_1537_59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PhAnim="0" showMasterSp="0">
  <p:cSld>
    <p:spTree>
      <p:nvGrpSpPr>
        <p:cNvPr id="6761" name="Shape 6761"/>
        <p:cNvGrpSpPr/>
        <p:nvPr/>
      </p:nvGrpSpPr>
      <p:grpSpPr>
        <a:xfrm>
          <a:off x="0" y="0"/>
          <a:ext cx="0" cy="0"/>
          <a:chOff x="0" y="0"/>
          <a:chExt cx="0" cy="0"/>
        </a:xfrm>
      </p:grpSpPr>
      <p:sp>
        <p:nvSpPr>
          <p:cNvPr id="6762" name="Google Shape;6762;g78327f1586_1537_67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3" name="Google Shape;6763;g78327f1586_1537_67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PhAnim="0" showMasterSp="0">
  <p:cSld>
    <p:spTree>
      <p:nvGrpSpPr>
        <p:cNvPr id="6855" name="Shape 6855"/>
        <p:cNvGrpSpPr/>
        <p:nvPr/>
      </p:nvGrpSpPr>
      <p:grpSpPr>
        <a:xfrm>
          <a:off x="0" y="0"/>
          <a:ext cx="0" cy="0"/>
          <a:chOff x="0" y="0"/>
          <a:chExt cx="0" cy="0"/>
        </a:xfrm>
      </p:grpSpPr>
      <p:sp>
        <p:nvSpPr>
          <p:cNvPr id="6856" name="Google Shape;6856;g78327f1586_1537_7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7" name="Google Shape;6857;g78327f1586_1537_7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95" name="Shape 95"/>
        <p:cNvGrpSpPr/>
        <p:nvPr/>
      </p:nvGrpSpPr>
      <p:grpSpPr>
        <a:xfrm>
          <a:off x="0" y="0"/>
          <a:ext cx="0" cy="0"/>
          <a:chOff x="0" y="0"/>
          <a:chExt cx="0" cy="0"/>
        </a:xfrm>
      </p:grpSpPr>
      <p:sp>
        <p:nvSpPr>
          <p:cNvPr id="96" name="Google Shape;96;g78327f1586_0_115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78327f1586_0_115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Can represent a neuron or some arbitrary operation</a:t>
            </a:r>
            <a:endParaRPr lang="en-GB"/>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PhAnim="0" showMasterSp="0">
  <p:cSld>
    <p:spTree>
      <p:nvGrpSpPr>
        <p:cNvPr id="6957" name="Shape 6957"/>
        <p:cNvGrpSpPr/>
        <p:nvPr/>
      </p:nvGrpSpPr>
      <p:grpSpPr>
        <a:xfrm>
          <a:off x="0" y="0"/>
          <a:ext cx="0" cy="0"/>
          <a:chOff x="0" y="0"/>
          <a:chExt cx="0" cy="0"/>
        </a:xfrm>
      </p:grpSpPr>
      <p:sp>
        <p:nvSpPr>
          <p:cNvPr id="6958" name="Google Shape;6958;g78327f1586_1537_86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9" name="Google Shape;6959;g78327f1586_1537_86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34" name="Shape 7034"/>
        <p:cNvGrpSpPr/>
        <p:nvPr/>
      </p:nvGrpSpPr>
      <p:grpSpPr>
        <a:xfrm>
          <a:off x="0" y="0"/>
          <a:ext cx="0" cy="0"/>
          <a:chOff x="0" y="0"/>
          <a:chExt cx="0" cy="0"/>
        </a:xfrm>
      </p:grpSpPr>
      <p:sp>
        <p:nvSpPr>
          <p:cNvPr id="7035" name="Google Shape;7035;g85a0789696_743_2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6" name="Google Shape;7036;g85a0789696_743_2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p>
          <a:p>
            <a:pPr marL="0" lvl="0" indent="0" algn="l" rtl="0">
              <a:spcBef>
                <a:spcPts val="0"/>
              </a:spcBef>
              <a:spcAft>
                <a:spcPts val="0"/>
              </a:spcAft>
              <a:buNone/>
            </a:pPr>
            <a:r>
              <a:rPr lang="en-GB"/>
              <a:t>Dark-theme version of the previous (by Elvis Saravia)</a:t>
            </a:r>
            <a:endParaRPr lang="en-GB"/>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266" name="Shape 7266"/>
        <p:cNvGrpSpPr/>
        <p:nvPr/>
      </p:nvGrpSpPr>
      <p:grpSpPr>
        <a:xfrm>
          <a:off x="0" y="0"/>
          <a:ext cx="0" cy="0"/>
          <a:chOff x="0" y="0"/>
          <a:chExt cx="0" cy="0"/>
        </a:xfrm>
      </p:grpSpPr>
      <p:sp>
        <p:nvSpPr>
          <p:cNvPr id="7267" name="Google Shape;7267;g78327f1586_1537_9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8" name="Google Shape;7268;g78327f1586_1537_9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PhAnim="0" showMasterSp="0">
  <p:cSld>
    <p:spTree>
      <p:nvGrpSpPr>
        <p:cNvPr id="6855" name="Shape 6855"/>
        <p:cNvGrpSpPr/>
        <p:nvPr/>
      </p:nvGrpSpPr>
      <p:grpSpPr>
        <a:xfrm>
          <a:off x="0" y="0"/>
          <a:ext cx="0" cy="0"/>
          <a:chOff x="0" y="0"/>
          <a:chExt cx="0" cy="0"/>
        </a:xfrm>
      </p:grpSpPr>
      <p:sp>
        <p:nvSpPr>
          <p:cNvPr id="6856" name="Google Shape;6856;g78327f1586_1537_7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7" name="Google Shape;6857;g78327f1586_1537_7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2" name="Shape 112"/>
        <p:cNvGrpSpPr/>
        <p:nvPr/>
      </p:nvGrpSpPr>
      <p:grpSpPr>
        <a:xfrm>
          <a:off x="0" y="0"/>
          <a:ext cx="0" cy="0"/>
          <a:chOff x="0" y="0"/>
          <a:chExt cx="0" cy="0"/>
        </a:xfrm>
      </p:grpSpPr>
      <p:sp>
        <p:nvSpPr>
          <p:cNvPr id="113" name="Google Shape;113;gdfc103f579_2_9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fc103f579_2_9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p>
          <a:p>
            <a:pPr marL="457200" lvl="0" indent="-298450" algn="l" rtl="0">
              <a:spcBef>
                <a:spcPts val="0"/>
              </a:spcBef>
              <a:spcAft>
                <a:spcPts val="0"/>
              </a:spcAft>
              <a:buSzPts val="1100"/>
              <a:buChar char="-"/>
            </a:pPr>
            <a:r>
              <a:rPr lang="en-GB"/>
              <a:t>These visuals can represent a multi-directional array (3D) input, tensor, etc.</a:t>
            </a:r>
            <a:endParaRPr lang="en-GB"/>
          </a:p>
          <a:p>
            <a:pPr marL="0" lvl="0" indent="0" algn="l" rtl="0">
              <a:spcBef>
                <a:spcPts val="0"/>
              </a:spcBef>
              <a:spcAft>
                <a:spcPts val="0"/>
              </a:spcAft>
              <a:buNone/>
            </a:p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4" name="Shape 304"/>
        <p:cNvGrpSpPr/>
        <p:nvPr/>
      </p:nvGrpSpPr>
      <p:grpSpPr>
        <a:xfrm>
          <a:off x="0" y="0"/>
          <a:ext cx="0" cy="0"/>
          <a:chOff x="0" y="0"/>
          <a:chExt cx="0" cy="0"/>
        </a:xfrm>
      </p:grpSpPr>
      <p:sp>
        <p:nvSpPr>
          <p:cNvPr id="305" name="Google Shape;305;g78327f1586_0_86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78327f1586_0_86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These visuals could represent transformations (left) or operations (right)</a:t>
            </a:r>
            <a:endParaRPr lang="en-GB"/>
          </a:p>
          <a:p>
            <a:pPr marL="457200" lvl="0" indent="-298450" algn="l" rtl="0">
              <a:spcBef>
                <a:spcPts val="0"/>
              </a:spcBef>
              <a:spcAft>
                <a:spcPts val="0"/>
              </a:spcAft>
              <a:buSzPts val="1100"/>
              <a:buChar char="-"/>
            </a:pPr>
            <a:r>
              <a:rPr lang="en-GB"/>
              <a:t>The visuals on the right use the Math Equations Add on for Google Slides.</a:t>
            </a:r>
            <a:endParaRPr lang="en-GB"/>
          </a:p>
          <a:p>
            <a:pPr marL="457200" lvl="0" indent="-298450" algn="l" rtl="0">
              <a:spcBef>
                <a:spcPts val="0"/>
              </a:spcBef>
              <a:spcAft>
                <a:spcPts val="0"/>
              </a:spcAft>
              <a:buSzPts val="1100"/>
              <a:buChar char="-"/>
            </a:pPr>
            <a:r>
              <a:rPr lang="en-GB"/>
              <a:t>If you click on the equation you are able to modify it by:</a:t>
            </a:r>
            <a:endParaRPr lang="en-GB"/>
          </a:p>
          <a:p>
            <a:pPr marL="914400" lvl="1" indent="-298450" algn="l" rtl="0">
              <a:spcBef>
                <a:spcPts val="0"/>
              </a:spcBef>
              <a:spcAft>
                <a:spcPts val="0"/>
              </a:spcAft>
              <a:buSzPts val="1100"/>
              <a:buChar char="-"/>
            </a:pPr>
            <a:r>
              <a:rPr lang="en-GB"/>
              <a:t>Selecting Add Ons → Math Equations → Menu</a:t>
            </a:r>
            <a:endParaRPr lang="en-GB"/>
          </a:p>
          <a:p>
            <a:pPr marL="914400" lvl="1" indent="-298450" algn="l" rtl="0">
              <a:spcBef>
                <a:spcPts val="0"/>
              </a:spcBef>
              <a:spcAft>
                <a:spcPts val="0"/>
              </a:spcAft>
              <a:buSzPts val="1100"/>
              <a:buChar char="-"/>
            </a:pPr>
            <a:r>
              <a:rPr lang="en-GB"/>
              <a:t>While the equation is selected, click “Connect to Equation” on the “Math Equations UI”</a:t>
            </a:r>
            <a:endParaRPr lang="en-GB"/>
          </a:p>
          <a:p>
            <a:pPr marL="914400" lvl="1" indent="-298450" algn="l" rtl="0">
              <a:spcBef>
                <a:spcPts val="0"/>
              </a:spcBef>
              <a:spcAft>
                <a:spcPts val="0"/>
              </a:spcAft>
              <a:buSzPts val="1100"/>
              <a:buChar char="-"/>
            </a:pPr>
            <a:r>
              <a:rPr lang="en-GB"/>
              <a:t>Then change the properties like color, size, etc.</a:t>
            </a:r>
            <a:endParaRPr lang="en-GB"/>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3" name="Shape 323"/>
        <p:cNvGrpSpPr/>
        <p:nvPr/>
      </p:nvGrpSpPr>
      <p:grpSpPr>
        <a:xfrm>
          <a:off x="0" y="0"/>
          <a:ext cx="0" cy="0"/>
          <a:chOff x="0" y="0"/>
          <a:chExt cx="0" cy="0"/>
        </a:xfrm>
      </p:grpSpPr>
      <p:sp>
        <p:nvSpPr>
          <p:cNvPr id="324" name="Google Shape;324;g85a0789696_743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85a0789696_743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Note:</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These visuals could represent transformations (left) or operations (right)</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The visuals on the right use the Math Equations Add on for Google Slides.</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If you click on the equation you are able to modify it by:</a:t>
            </a:r>
            <a:endParaRPr>
              <a:solidFill>
                <a:schemeClr val="dk1"/>
              </a:solidFill>
            </a:endParaRPr>
          </a:p>
          <a:p>
            <a:pPr marL="914400" lvl="1" indent="-298450" algn="l" rtl="0">
              <a:spcBef>
                <a:spcPts val="0"/>
              </a:spcBef>
              <a:spcAft>
                <a:spcPts val="0"/>
              </a:spcAft>
              <a:buClr>
                <a:schemeClr val="dk1"/>
              </a:buClr>
              <a:buSzPts val="1100"/>
              <a:buChar char="-"/>
            </a:pPr>
            <a:r>
              <a:rPr lang="en-GB">
                <a:solidFill>
                  <a:schemeClr val="dk1"/>
                </a:solidFill>
              </a:rPr>
              <a:t>Selecting Add Ons → Math Equations → Menu</a:t>
            </a:r>
            <a:endParaRPr>
              <a:solidFill>
                <a:schemeClr val="dk1"/>
              </a:solidFill>
            </a:endParaRPr>
          </a:p>
          <a:p>
            <a:pPr marL="914400" lvl="1" indent="-298450" algn="l" rtl="0">
              <a:spcBef>
                <a:spcPts val="0"/>
              </a:spcBef>
              <a:spcAft>
                <a:spcPts val="0"/>
              </a:spcAft>
              <a:buClr>
                <a:schemeClr val="dk1"/>
              </a:buClr>
              <a:buSzPts val="1100"/>
              <a:buChar char="-"/>
            </a:pPr>
            <a:r>
              <a:rPr lang="en-GB">
                <a:solidFill>
                  <a:schemeClr val="dk1"/>
                </a:solidFill>
              </a:rPr>
              <a:t>While the equation is selected, click “Connect to Equation” on the “Math Equations UI”</a:t>
            </a:r>
            <a:endParaRPr>
              <a:solidFill>
                <a:schemeClr val="dk1"/>
              </a:solidFill>
            </a:endParaRPr>
          </a:p>
          <a:p>
            <a:pPr marL="914400" lvl="1" indent="-298450" algn="l" rtl="0">
              <a:spcBef>
                <a:spcPts val="0"/>
              </a:spcBef>
              <a:spcAft>
                <a:spcPts val="0"/>
              </a:spcAft>
              <a:buClr>
                <a:schemeClr val="dk1"/>
              </a:buClr>
              <a:buSzPts val="1100"/>
              <a:buChar char="-"/>
            </a:pPr>
            <a:r>
              <a:rPr lang="en-GB">
                <a:solidFill>
                  <a:schemeClr val="dk1"/>
                </a:solidFill>
              </a:rPr>
              <a:t>Then change the properties like color, size, etc.</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a:p>
            <a:pPr marL="0" lvl="0" indent="0" algn="l" rtl="0">
              <a:spcBef>
                <a:spcPts val="0"/>
              </a:spcBef>
              <a:spcAft>
                <a:spcPts val="0"/>
              </a:spcAft>
              <a:buClr>
                <a:schemeClr val="dk1"/>
              </a:buClr>
              <a:buSzPts val="1100"/>
              <a:buFont typeface="Arial" panose="020B0604020202020204"/>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Log:</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Added a dark theme version of the previous slide</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4" name="Shape 44"/>
        <p:cNvGrpSpPr/>
        <p:nvPr/>
      </p:nvGrpSpPr>
      <p:grpSpPr>
        <a:xfrm>
          <a:off x="0" y="0"/>
          <a:ext cx="0" cy="0"/>
          <a:chOff x="0" y="0"/>
          <a:chExt cx="0" cy="0"/>
        </a:xfrm>
      </p:grpSpPr>
      <p:sp>
        <p:nvSpPr>
          <p:cNvPr id="45" name="Google Shape;45;p11"/>
          <p:cNvSpPr txBox="1"/>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p:txBody>
      </p:sp>
      <p:sp>
        <p:nvSpPr>
          <p:cNvPr id="47" name="Google Shape;47;p11"/>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48" name="Shape 48"/>
        <p:cNvGrpSpPr/>
        <p:nvPr/>
      </p:nvGrpSpPr>
      <p:grpSpPr>
        <a:xfrm>
          <a:off x="0" y="0"/>
          <a:ext cx="0" cy="0"/>
          <a:chOff x="0" y="0"/>
          <a:chExt cx="0" cy="0"/>
        </a:xfrm>
      </p:grpSpPr>
      <p:sp>
        <p:nvSpPr>
          <p:cNvPr id="49" name="Google Shape;49;p12"/>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19" name="Google Shape;19;p4"/>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3" name="Google Shape;23;p5"/>
          <p:cNvSpPr txBox="1"/>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4" name="Google Shape;24;p5"/>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31" name="Google Shape;31;p7"/>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9"/>
          <p:cNvSpPr txBox="1"/>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40" name="Google Shape;40;p9"/>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1" name="Shape 41"/>
        <p:cNvGrpSpPr/>
        <p:nvPr/>
      </p:nvGrpSpPr>
      <p:grpSpPr>
        <a:xfrm>
          <a:off x="0" y="0"/>
          <a:ext cx="0" cy="0"/>
          <a:chOff x="0" y="0"/>
          <a:chExt cx="0" cy="0"/>
        </a:xfrm>
      </p:grpSpPr>
      <p:sp>
        <p:nvSpPr>
          <p:cNvPr id="42" name="Google Shape;42;p10"/>
          <p:cNvSpPr txBox="1"/>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p:txBody>
      </p:sp>
      <p:sp>
        <p:nvSpPr>
          <p:cNvPr id="43" name="Google Shape;43;p10"/>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hyperlink" Target="https://github.com/dair-ai/ml-visuals" TargetMode="External"/><Relationship Id="rId1" Type="http://schemas.openxmlformats.org/officeDocument/2006/relationships/hyperlink" Target="https://dair.ai/" TargetMode="Externa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3.xml"/><Relationship Id="rId2" Type="http://schemas.openxmlformats.org/officeDocument/2006/relationships/image" Target="../media/image10.png"/><Relationship Id="rId1" Type="http://schemas.openxmlformats.org/officeDocument/2006/relationships/image" Target="../media/image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11.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3.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3.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2C2E9"/>
            </a:gs>
            <a:gs pos="50000">
              <a:srgbClr val="C471ED"/>
            </a:gs>
            <a:gs pos="100000">
              <a:srgbClr val="F64F59"/>
            </a:gs>
          </a:gsLst>
          <a:lin ang="0" scaled="0"/>
        </a:gradFill>
        <a:effectLst/>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049375"/>
            <a:ext cx="8520600" cy="241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solidFill>
                  <a:srgbClr val="FFFFFF"/>
                </a:solidFill>
              </a:rPr>
              <a:t>ML Visuals</a:t>
            </a:r>
            <a:endParaRPr>
              <a:solidFill>
                <a:srgbClr val="FFFFFF"/>
              </a:solidFill>
            </a:endParaRPr>
          </a:p>
          <a:p>
            <a:pPr marL="0" lvl="0" indent="0" algn="ctr" rtl="0">
              <a:spcBef>
                <a:spcPts val="0"/>
              </a:spcBef>
              <a:spcAft>
                <a:spcPts val="0"/>
              </a:spcAft>
              <a:buNone/>
            </a:pPr>
            <a:r>
              <a:rPr lang="en-GB" sz="1700">
                <a:solidFill>
                  <a:srgbClr val="FFFFFF"/>
                </a:solidFill>
              </a:rPr>
              <a:t>By </a:t>
            </a:r>
            <a:r>
              <a:rPr lang="en-GB" sz="1700" u="sng">
                <a:solidFill>
                  <a:srgbClr val="FFFFFF"/>
                </a:solidFill>
                <a:hlinkClick r:id="rId1"/>
              </a:rPr>
              <a:t>dair.ai</a:t>
            </a:r>
            <a:endParaRPr sz="1700">
              <a:solidFill>
                <a:srgbClr val="FFFFFF"/>
              </a:solidFill>
            </a:endParaRPr>
          </a:p>
          <a:p>
            <a:pPr marL="0" lvl="0" indent="0" algn="ctr" rtl="0">
              <a:spcBef>
                <a:spcPts val="0"/>
              </a:spcBef>
              <a:spcAft>
                <a:spcPts val="0"/>
              </a:spcAft>
              <a:buNone/>
            </a:pPr>
            <a:endParaRPr sz="1700">
              <a:solidFill>
                <a:srgbClr val="FFFFFF"/>
              </a:solidFill>
            </a:endParaRPr>
          </a:p>
          <a:p>
            <a:pPr marL="0" lvl="0" indent="0" algn="ctr" rtl="0">
              <a:spcBef>
                <a:spcPts val="0"/>
              </a:spcBef>
              <a:spcAft>
                <a:spcPts val="0"/>
              </a:spcAft>
              <a:buNone/>
            </a:pPr>
            <a:r>
              <a:rPr lang="en-GB" sz="1700" u="sng">
                <a:solidFill>
                  <a:srgbClr val="FFFFFF"/>
                </a:solidFill>
                <a:hlinkClick r:id="rId2"/>
              </a:rPr>
              <a:t>https://github.com/dair-ai/ml-visuals</a:t>
            </a:r>
            <a:endParaRPr sz="17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344" name="Shape 344"/>
        <p:cNvGrpSpPr/>
        <p:nvPr/>
      </p:nvGrpSpPr>
      <p:grpSpPr>
        <a:xfrm>
          <a:off x="0" y="0"/>
          <a:ext cx="0" cy="0"/>
          <a:chOff x="0" y="0"/>
          <a:chExt cx="0" cy="0"/>
        </a:xfrm>
      </p:grpSpPr>
      <p:cxnSp>
        <p:nvCxnSpPr>
          <p:cNvPr id="345" name="Google Shape;345;p22"/>
          <p:cNvCxnSpPr/>
          <p:nvPr/>
        </p:nvCxnSpPr>
        <p:spPr>
          <a:xfrm rot="5400000" flipH="1">
            <a:off x="2509550" y="1672475"/>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grpSp>
        <p:nvGrpSpPr>
          <p:cNvPr id="346" name="Google Shape;346;p22"/>
          <p:cNvGrpSpPr/>
          <p:nvPr/>
        </p:nvGrpSpPr>
        <p:grpSpPr>
          <a:xfrm>
            <a:off x="3037731" y="3725158"/>
            <a:ext cx="255900" cy="258300"/>
            <a:chOff x="2372506" y="3438683"/>
            <a:chExt cx="255900" cy="258300"/>
          </a:xfrm>
        </p:grpSpPr>
        <p:pic>
          <p:nvPicPr>
            <p:cNvPr id="347" name="Google Shape;347;p22" descr="+" title="MathEquation,#585858"/>
            <p:cNvPicPr preferRelativeResize="0"/>
            <p:nvPr/>
          </p:nvPicPr>
          <p:blipFill>
            <a:blip r:embed="rId1"/>
            <a:stretch>
              <a:fillRect/>
            </a:stretch>
          </p:blipFill>
          <p:spPr>
            <a:xfrm>
              <a:off x="2407953" y="3466746"/>
              <a:ext cx="185040" cy="202107"/>
            </a:xfrm>
            <a:prstGeom prst="rect">
              <a:avLst/>
            </a:prstGeom>
            <a:noFill/>
            <a:ln>
              <a:noFill/>
            </a:ln>
          </p:spPr>
        </p:pic>
        <p:sp>
          <p:nvSpPr>
            <p:cNvPr id="348" name="Google Shape;348;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349" name="Google Shape;349;p22"/>
          <p:cNvGrpSpPr/>
          <p:nvPr/>
        </p:nvGrpSpPr>
        <p:grpSpPr>
          <a:xfrm>
            <a:off x="2541627" y="3693891"/>
            <a:ext cx="323668" cy="320833"/>
            <a:chOff x="7687999" y="1673849"/>
            <a:chExt cx="407181" cy="385200"/>
          </a:xfrm>
        </p:grpSpPr>
        <p:sp>
          <p:nvSpPr>
            <p:cNvPr id="350" name="Google Shape;350;p22"/>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51" name="Google Shape;351;p22"/>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sp>
        <p:nvSpPr>
          <p:cNvPr id="352" name="Google Shape;352;p22"/>
          <p:cNvSpPr txBox="1"/>
          <p:nvPr/>
        </p:nvSpPr>
        <p:spPr>
          <a:xfrm>
            <a:off x="1231200" y="3564750"/>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chemeClr val="dk2"/>
                </a:solidFill>
              </a:rPr>
              <a:t>Positional </a:t>
            </a:r>
            <a:endParaRPr sz="1100">
              <a:solidFill>
                <a:schemeClr val="dk2"/>
              </a:solidFill>
            </a:endParaRPr>
          </a:p>
          <a:p>
            <a:pPr marL="0" lvl="0" indent="0" algn="ctr" rtl="0">
              <a:spcBef>
                <a:spcPts val="0"/>
              </a:spcBef>
              <a:spcAft>
                <a:spcPts val="0"/>
              </a:spcAft>
              <a:buNone/>
            </a:pPr>
            <a:r>
              <a:rPr lang="en-GB" sz="1100">
                <a:solidFill>
                  <a:schemeClr val="dk2"/>
                </a:solidFill>
              </a:rPr>
              <a:t>Encoding</a:t>
            </a:r>
            <a:endParaRPr sz="1100">
              <a:solidFill>
                <a:schemeClr val="dk2"/>
              </a:solidFill>
            </a:endParaRPr>
          </a:p>
        </p:txBody>
      </p:sp>
      <p:cxnSp>
        <p:nvCxnSpPr>
          <p:cNvPr id="353" name="Google Shape;353;p22"/>
          <p:cNvCxnSpPr>
            <a:stCxn id="348" idx="2"/>
            <a:endCxn id="350" idx="6"/>
          </p:cNvCxnSpPr>
          <p:nvPr/>
        </p:nvCxnSpPr>
        <p:spPr>
          <a:xfrm rot="10800000">
            <a:off x="2865231" y="3854308"/>
            <a:ext cx="172500" cy="0"/>
          </a:xfrm>
          <a:prstGeom prst="straightConnector1">
            <a:avLst/>
          </a:prstGeom>
          <a:noFill/>
          <a:ln w="9525" cap="flat" cmpd="sng">
            <a:solidFill>
              <a:schemeClr val="dk2"/>
            </a:solidFill>
            <a:prstDash val="solid"/>
            <a:round/>
            <a:headEnd type="none" w="med" len="med"/>
            <a:tailEnd type="none" w="med" len="med"/>
          </a:ln>
        </p:spPr>
      </p:cxnSp>
      <p:grpSp>
        <p:nvGrpSpPr>
          <p:cNvPr id="354" name="Google Shape;354;p22"/>
          <p:cNvGrpSpPr/>
          <p:nvPr/>
        </p:nvGrpSpPr>
        <p:grpSpPr>
          <a:xfrm>
            <a:off x="4931275" y="680825"/>
            <a:ext cx="2099400" cy="4516875"/>
            <a:chOff x="2211875" y="849675"/>
            <a:chExt cx="2099400" cy="4516875"/>
          </a:xfrm>
        </p:grpSpPr>
        <p:sp>
          <p:nvSpPr>
            <p:cNvPr id="355" name="Google Shape;355;p22"/>
            <p:cNvSpPr/>
            <p:nvPr/>
          </p:nvSpPr>
          <p:spPr>
            <a:xfrm>
              <a:off x="2211875" y="849675"/>
              <a:ext cx="2099400" cy="281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 name="Google Shape;356;p22"/>
            <p:cNvSpPr/>
            <p:nvPr/>
          </p:nvSpPr>
          <p:spPr>
            <a:xfrm>
              <a:off x="2466050" y="3001600"/>
              <a:ext cx="1515000" cy="5424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Masked</a:t>
              </a:r>
              <a:endParaRPr sz="1100">
                <a:solidFill>
                  <a:srgbClr val="666666"/>
                </a:solidFill>
              </a:endParaRPr>
            </a:p>
            <a:p>
              <a:pPr marL="0" lvl="0" indent="0" algn="ctr" rtl="0">
                <a:spcBef>
                  <a:spcPts val="0"/>
                </a:spcBef>
                <a:spcAft>
                  <a:spcPts val="0"/>
                </a:spcAft>
                <a:buNone/>
              </a:pPr>
              <a:r>
                <a:rPr lang="en-GB" sz="1100">
                  <a:solidFill>
                    <a:srgbClr val="666666"/>
                  </a:solidFill>
                </a:rPr>
                <a:t>Multi-Head</a:t>
              </a:r>
              <a:endParaRPr sz="1100">
                <a:solidFill>
                  <a:srgbClr val="666666"/>
                </a:solidFill>
              </a:endParaRPr>
            </a:p>
            <a:p>
              <a:pPr marL="0" lvl="0" indent="0" algn="ctr" rtl="0">
                <a:spcBef>
                  <a:spcPts val="0"/>
                </a:spcBef>
                <a:spcAft>
                  <a:spcPts val="0"/>
                </a:spcAft>
                <a:buNone/>
              </a:pPr>
              <a:r>
                <a:rPr lang="en-GB" sz="1100">
                  <a:solidFill>
                    <a:srgbClr val="666666"/>
                  </a:solidFill>
                </a:rPr>
                <a:t>Attention</a:t>
              </a:r>
              <a:endParaRPr sz="1100">
                <a:solidFill>
                  <a:srgbClr val="666666"/>
                </a:solidFill>
              </a:endParaRPr>
            </a:p>
          </p:txBody>
        </p:sp>
        <p:sp>
          <p:nvSpPr>
            <p:cNvPr id="357" name="Google Shape;357;p2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Add &amp; Norm</a:t>
              </a:r>
              <a:endParaRPr sz="1100">
                <a:solidFill>
                  <a:srgbClr val="666666"/>
                </a:solidFill>
              </a:endParaRPr>
            </a:p>
          </p:txBody>
        </p:sp>
        <p:sp>
          <p:nvSpPr>
            <p:cNvPr id="358" name="Google Shape;358;p22"/>
            <p:cNvSpPr/>
            <p:nvPr/>
          </p:nvSpPr>
          <p:spPr>
            <a:xfrm>
              <a:off x="2468150" y="4381400"/>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Output</a:t>
              </a:r>
              <a:endParaRPr sz="1100">
                <a:solidFill>
                  <a:srgbClr val="666666"/>
                </a:solidFill>
              </a:endParaRPr>
            </a:p>
            <a:p>
              <a:pPr marL="0" lvl="0" indent="0" algn="ctr" rtl="0">
                <a:spcBef>
                  <a:spcPts val="0"/>
                </a:spcBef>
                <a:spcAft>
                  <a:spcPts val="0"/>
                </a:spcAft>
                <a:buNone/>
              </a:pPr>
              <a:r>
                <a:rPr lang="en-GB" sz="1100">
                  <a:solidFill>
                    <a:srgbClr val="666666"/>
                  </a:solidFill>
                </a:rPr>
                <a:t>Embedding</a:t>
              </a:r>
              <a:endParaRPr sz="1100">
                <a:solidFill>
                  <a:srgbClr val="666666"/>
                </a:solidFill>
              </a:endParaRPr>
            </a:p>
          </p:txBody>
        </p:sp>
        <p:cxnSp>
          <p:nvCxnSpPr>
            <p:cNvPr id="359" name="Google Shape;359;p22"/>
            <p:cNvCxnSpPr>
              <a:stCxn id="360" idx="0"/>
              <a:endCxn id="358" idx="2"/>
            </p:cNvCxnSpPr>
            <p:nvPr/>
          </p:nvCxnSpPr>
          <p:spPr>
            <a:xfrm rot="10800000" flipH="1">
              <a:off x="3220775" y="4817250"/>
              <a:ext cx="4800" cy="171000"/>
            </a:xfrm>
            <a:prstGeom prst="straightConnector1">
              <a:avLst/>
            </a:prstGeom>
            <a:noFill/>
            <a:ln w="9525" cap="flat" cmpd="sng">
              <a:solidFill>
                <a:schemeClr val="dk2"/>
              </a:solidFill>
              <a:prstDash val="solid"/>
              <a:round/>
              <a:headEnd type="none" w="med" len="med"/>
              <a:tailEnd type="triangle" w="med" len="med"/>
            </a:ln>
          </p:spPr>
        </p:cxnSp>
        <p:cxnSp>
          <p:nvCxnSpPr>
            <p:cNvPr id="361" name="Google Shape;361;p22"/>
            <p:cNvCxnSpPr>
              <a:endCxn id="356" idx="2"/>
            </p:cNvCxnSpPr>
            <p:nvPr/>
          </p:nvCxnSpPr>
          <p:spPr>
            <a:xfrm rot="10800000">
              <a:off x="3223550" y="3544000"/>
              <a:ext cx="0" cy="378300"/>
            </a:xfrm>
            <a:prstGeom prst="straightConnector1">
              <a:avLst/>
            </a:prstGeom>
            <a:noFill/>
            <a:ln w="9525" cap="flat" cmpd="sng">
              <a:solidFill>
                <a:schemeClr val="dk2"/>
              </a:solidFill>
              <a:prstDash val="solid"/>
              <a:round/>
              <a:headEnd type="none" w="med" len="med"/>
              <a:tailEnd type="triangle" w="med" len="med"/>
            </a:ln>
          </p:spPr>
        </p:cxnSp>
        <p:cxnSp>
          <p:nvCxnSpPr>
            <p:cNvPr id="362" name="Google Shape;362;p22"/>
            <p:cNvCxnSpPr>
              <a:stCxn id="357"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22"/>
            <p:cNvCxnSpPr>
              <a:stCxn id="356" idx="0"/>
              <a:endCxn id="357"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64" name="Google Shape;364;p22"/>
            <p:cNvSpPr/>
            <p:nvPr/>
          </p:nvSpPr>
          <p:spPr>
            <a:xfrm>
              <a:off x="2466000" y="2092850"/>
              <a:ext cx="1515000" cy="385200"/>
            </a:xfrm>
            <a:prstGeom prst="roundRect">
              <a:avLst>
                <a:gd name="adj" fmla="val 16667"/>
              </a:avLst>
            </a:prstGeom>
            <a:gradFill>
              <a:gsLst>
                <a:gs pos="0">
                  <a:srgbClr val="F7E9D4"/>
                </a:gs>
                <a:gs pos="100000">
                  <a:srgbClr val="E6B94E"/>
                </a:gs>
              </a:gsLst>
              <a:lin ang="2698631"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Multi-Head</a:t>
              </a:r>
              <a:endParaRPr sz="1100">
                <a:solidFill>
                  <a:srgbClr val="666666"/>
                </a:solidFill>
              </a:endParaRPr>
            </a:p>
            <a:p>
              <a:pPr marL="0" lvl="0" indent="0" algn="ctr" rtl="0">
                <a:spcBef>
                  <a:spcPts val="0"/>
                </a:spcBef>
                <a:spcAft>
                  <a:spcPts val="0"/>
                </a:spcAft>
                <a:buNone/>
              </a:pPr>
              <a:r>
                <a:rPr lang="en-GB" sz="1100">
                  <a:solidFill>
                    <a:srgbClr val="666666"/>
                  </a:solidFill>
                </a:rPr>
                <a:t>Attention</a:t>
              </a:r>
              <a:endParaRPr sz="1100">
                <a:solidFill>
                  <a:srgbClr val="666666"/>
                </a:solidFill>
              </a:endParaRPr>
            </a:p>
          </p:txBody>
        </p:sp>
        <p:sp>
          <p:nvSpPr>
            <p:cNvPr id="365" name="Google Shape;365;p2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Add &amp; Norm</a:t>
              </a:r>
              <a:endParaRPr sz="1100">
                <a:solidFill>
                  <a:srgbClr val="666666"/>
                </a:solidFill>
              </a:endParaRPr>
            </a:p>
          </p:txBody>
        </p:sp>
        <p:cxnSp>
          <p:nvCxnSpPr>
            <p:cNvPr id="366" name="Google Shape;366;p22"/>
            <p:cNvCxnSpPr>
              <a:stCxn id="357" idx="0"/>
              <a:endCxn id="364"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67" name="Google Shape;367;p2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sp>
          <p:nvSpPr>
            <p:cNvPr id="360" name="Google Shape;360;p22"/>
            <p:cNvSpPr txBox="1"/>
            <p:nvPr/>
          </p:nvSpPr>
          <p:spPr>
            <a:xfrm>
              <a:off x="2432525" y="4988250"/>
              <a:ext cx="15765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rgbClr val="999999"/>
                  </a:solidFill>
                </a:rPr>
                <a:t>Outputs(shifted right)</a:t>
              </a:r>
              <a:endParaRPr sz="1100">
                <a:solidFill>
                  <a:srgbClr val="999999"/>
                </a:solidFill>
              </a:endParaRPr>
            </a:p>
          </p:txBody>
        </p:sp>
      </p:grpSp>
      <p:grpSp>
        <p:nvGrpSpPr>
          <p:cNvPr id="368" name="Google Shape;368;p22"/>
          <p:cNvGrpSpPr/>
          <p:nvPr/>
        </p:nvGrpSpPr>
        <p:grpSpPr>
          <a:xfrm>
            <a:off x="5812231" y="3725170"/>
            <a:ext cx="255900" cy="258300"/>
            <a:chOff x="2372506" y="3438683"/>
            <a:chExt cx="255900" cy="258300"/>
          </a:xfrm>
        </p:grpSpPr>
        <p:pic>
          <p:nvPicPr>
            <p:cNvPr id="369" name="Google Shape;369;p22" descr="+" title="MathEquation,#585858"/>
            <p:cNvPicPr preferRelativeResize="0"/>
            <p:nvPr/>
          </p:nvPicPr>
          <p:blipFill>
            <a:blip r:embed="rId1"/>
            <a:stretch>
              <a:fillRect/>
            </a:stretch>
          </p:blipFill>
          <p:spPr>
            <a:xfrm>
              <a:off x="2407953" y="3466746"/>
              <a:ext cx="185040" cy="202107"/>
            </a:xfrm>
            <a:prstGeom prst="rect">
              <a:avLst/>
            </a:prstGeom>
            <a:noFill/>
            <a:ln>
              <a:noFill/>
            </a:ln>
          </p:spPr>
        </p:pic>
        <p:sp>
          <p:nvSpPr>
            <p:cNvPr id="370" name="Google Shape;370;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cxnSp>
        <p:nvCxnSpPr>
          <p:cNvPr id="371" name="Google Shape;371;p22"/>
          <p:cNvCxnSpPr>
            <a:stCxn id="358" idx="0"/>
            <a:endCxn id="370" idx="4"/>
          </p:cNvCxnSpPr>
          <p:nvPr/>
        </p:nvCxnSpPr>
        <p:spPr>
          <a:xfrm rot="10800000">
            <a:off x="5940250" y="3983350"/>
            <a:ext cx="4800" cy="229200"/>
          </a:xfrm>
          <a:prstGeom prst="straightConnector1">
            <a:avLst/>
          </a:prstGeom>
          <a:noFill/>
          <a:ln w="9525" cap="flat" cmpd="sng">
            <a:solidFill>
              <a:schemeClr val="dk2"/>
            </a:solidFill>
            <a:prstDash val="solid"/>
            <a:round/>
            <a:headEnd type="none" w="med" len="med"/>
            <a:tailEnd type="triangle" w="med" len="med"/>
          </a:ln>
        </p:spPr>
      </p:cxnSp>
      <p:grpSp>
        <p:nvGrpSpPr>
          <p:cNvPr id="372" name="Google Shape;372;p22"/>
          <p:cNvGrpSpPr/>
          <p:nvPr/>
        </p:nvGrpSpPr>
        <p:grpSpPr>
          <a:xfrm>
            <a:off x="6208352" y="3693904"/>
            <a:ext cx="323623" cy="320833"/>
            <a:chOff x="6555655" y="1673849"/>
            <a:chExt cx="407124" cy="385200"/>
          </a:xfrm>
        </p:grpSpPr>
        <p:sp>
          <p:nvSpPr>
            <p:cNvPr id="373" name="Google Shape;373;p22"/>
            <p:cNvSpPr/>
            <p:nvPr/>
          </p:nvSpPr>
          <p:spPr>
            <a:xfrm>
              <a:off x="6555655"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74" name="Google Shape;374;p22"/>
            <p:cNvSpPr/>
            <p:nvPr/>
          </p:nvSpPr>
          <p:spPr>
            <a:xfrm flipH="1">
              <a:off x="6555700" y="1750984"/>
              <a:ext cx="407079" cy="230891"/>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sp>
        <p:nvSpPr>
          <p:cNvPr id="375" name="Google Shape;375;p22"/>
          <p:cNvSpPr txBox="1"/>
          <p:nvPr/>
        </p:nvSpPr>
        <p:spPr>
          <a:xfrm>
            <a:off x="6242625" y="35647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chemeClr val="dk2"/>
                </a:solidFill>
              </a:rPr>
              <a:t>Positional </a:t>
            </a:r>
            <a:endParaRPr sz="1100">
              <a:solidFill>
                <a:schemeClr val="dk2"/>
              </a:solidFill>
            </a:endParaRPr>
          </a:p>
          <a:p>
            <a:pPr marL="0" lvl="0" indent="0" algn="ctr" rtl="0">
              <a:spcBef>
                <a:spcPts val="0"/>
              </a:spcBef>
              <a:spcAft>
                <a:spcPts val="0"/>
              </a:spcAft>
              <a:buNone/>
            </a:pPr>
            <a:r>
              <a:rPr lang="en-GB" sz="1100">
                <a:solidFill>
                  <a:schemeClr val="dk2"/>
                </a:solidFill>
              </a:rPr>
              <a:t>Encoding</a:t>
            </a:r>
            <a:endParaRPr sz="1100">
              <a:solidFill>
                <a:schemeClr val="dk2"/>
              </a:solidFill>
            </a:endParaRPr>
          </a:p>
        </p:txBody>
      </p:sp>
      <p:grpSp>
        <p:nvGrpSpPr>
          <p:cNvPr id="376" name="Google Shape;376;p22"/>
          <p:cNvGrpSpPr/>
          <p:nvPr/>
        </p:nvGrpSpPr>
        <p:grpSpPr>
          <a:xfrm>
            <a:off x="2125475" y="1558900"/>
            <a:ext cx="1914300" cy="3584600"/>
            <a:chOff x="2179100" y="1727750"/>
            <a:chExt cx="1914300" cy="3584600"/>
          </a:xfrm>
        </p:grpSpPr>
        <p:sp>
          <p:nvSpPr>
            <p:cNvPr id="377" name="Google Shape;377;p22"/>
            <p:cNvSpPr/>
            <p:nvPr/>
          </p:nvSpPr>
          <p:spPr>
            <a:xfrm>
              <a:off x="2179100" y="1727750"/>
              <a:ext cx="1914300" cy="203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22"/>
            <p:cNvSpPr/>
            <p:nvPr/>
          </p:nvSpPr>
          <p:spPr>
            <a:xfrm>
              <a:off x="2466050" y="3001600"/>
              <a:ext cx="1515000" cy="3852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Multi-Head</a:t>
              </a:r>
              <a:endParaRPr sz="1100">
                <a:solidFill>
                  <a:srgbClr val="666666"/>
                </a:solidFill>
              </a:endParaRPr>
            </a:p>
            <a:p>
              <a:pPr marL="0" lvl="0" indent="0" algn="ctr" rtl="0">
                <a:spcBef>
                  <a:spcPts val="0"/>
                </a:spcBef>
                <a:spcAft>
                  <a:spcPts val="0"/>
                </a:spcAft>
                <a:buNone/>
              </a:pPr>
              <a:r>
                <a:rPr lang="en-GB" sz="1100">
                  <a:solidFill>
                    <a:srgbClr val="666666"/>
                  </a:solidFill>
                </a:rPr>
                <a:t>Attention</a:t>
              </a:r>
              <a:endParaRPr sz="1100">
                <a:solidFill>
                  <a:srgbClr val="666666"/>
                </a:solidFill>
              </a:endParaRPr>
            </a:p>
          </p:txBody>
        </p:sp>
        <p:sp>
          <p:nvSpPr>
            <p:cNvPr id="379" name="Google Shape;379;p2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Add &amp; Norm</a:t>
              </a:r>
              <a:endParaRPr sz="1100">
                <a:solidFill>
                  <a:srgbClr val="666666"/>
                </a:solidFill>
              </a:endParaRPr>
            </a:p>
          </p:txBody>
        </p:sp>
        <p:sp>
          <p:nvSpPr>
            <p:cNvPr id="380" name="Google Shape;380;p22"/>
            <p:cNvSpPr/>
            <p:nvPr/>
          </p:nvSpPr>
          <p:spPr>
            <a:xfrm>
              <a:off x="2461800" y="4381400"/>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Input</a:t>
              </a:r>
              <a:endParaRPr sz="1100">
                <a:solidFill>
                  <a:srgbClr val="666666"/>
                </a:solidFill>
              </a:endParaRPr>
            </a:p>
            <a:p>
              <a:pPr marL="0" lvl="0" indent="0" algn="ctr" rtl="0">
                <a:spcBef>
                  <a:spcPts val="0"/>
                </a:spcBef>
                <a:spcAft>
                  <a:spcPts val="0"/>
                </a:spcAft>
                <a:buNone/>
              </a:pPr>
              <a:r>
                <a:rPr lang="en-GB" sz="1100">
                  <a:solidFill>
                    <a:srgbClr val="666666"/>
                  </a:solidFill>
                </a:rPr>
                <a:t>Embedding</a:t>
              </a:r>
              <a:endParaRPr sz="1100">
                <a:solidFill>
                  <a:srgbClr val="666666"/>
                </a:solidFill>
              </a:endParaRPr>
            </a:p>
          </p:txBody>
        </p:sp>
        <p:cxnSp>
          <p:nvCxnSpPr>
            <p:cNvPr id="381" name="Google Shape;381;p22"/>
            <p:cNvCxnSpPr>
              <a:endCxn id="380" idx="2"/>
            </p:cNvCxnSpPr>
            <p:nvPr/>
          </p:nvCxnSpPr>
          <p:spPr>
            <a:xfrm rot="10800000">
              <a:off x="3219300" y="4817300"/>
              <a:ext cx="4500" cy="230700"/>
            </a:xfrm>
            <a:prstGeom prst="straightConnector1">
              <a:avLst/>
            </a:prstGeom>
            <a:noFill/>
            <a:ln w="9525" cap="flat" cmpd="sng">
              <a:solidFill>
                <a:schemeClr val="dk2"/>
              </a:solidFill>
              <a:prstDash val="solid"/>
              <a:round/>
              <a:headEnd type="none" w="med" len="med"/>
              <a:tailEnd type="triangle" w="med" len="med"/>
            </a:ln>
          </p:spPr>
        </p:cxnSp>
        <p:cxnSp>
          <p:nvCxnSpPr>
            <p:cNvPr id="382" name="Google Shape;382;p22"/>
            <p:cNvCxnSpPr>
              <a:stCxn id="378" idx="2"/>
              <a:endCxn id="379" idx="1"/>
            </p:cNvCxnSpPr>
            <p:nvPr/>
          </p:nvCxnSpPr>
          <p:spPr>
            <a:xfrm rot="5400000" flipH="1">
              <a:off x="2568500" y="2731750"/>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383" name="Google Shape;383;p22"/>
            <p:cNvCxnSpPr>
              <a:stCxn id="379"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84" name="Google Shape;384;p22"/>
            <p:cNvCxnSpPr>
              <a:stCxn id="378" idx="0"/>
              <a:endCxn id="379"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85" name="Google Shape;385;p22"/>
            <p:cNvSpPr/>
            <p:nvPr/>
          </p:nvSpPr>
          <p:spPr>
            <a:xfrm>
              <a:off x="2466000" y="20928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Feed</a:t>
              </a:r>
              <a:endParaRPr sz="1100">
                <a:solidFill>
                  <a:srgbClr val="666666"/>
                </a:solidFill>
              </a:endParaRPr>
            </a:p>
            <a:p>
              <a:pPr marL="0" lvl="0" indent="0" algn="ctr" rtl="0">
                <a:spcBef>
                  <a:spcPts val="0"/>
                </a:spcBef>
                <a:spcAft>
                  <a:spcPts val="0"/>
                </a:spcAft>
                <a:buNone/>
              </a:pPr>
              <a:r>
                <a:rPr lang="en-GB" sz="1100">
                  <a:solidFill>
                    <a:srgbClr val="666666"/>
                  </a:solidFill>
                </a:rPr>
                <a:t>Forward</a:t>
              </a:r>
              <a:endParaRPr sz="1100">
                <a:solidFill>
                  <a:srgbClr val="666666"/>
                </a:solidFill>
              </a:endParaRPr>
            </a:p>
          </p:txBody>
        </p:sp>
        <p:sp>
          <p:nvSpPr>
            <p:cNvPr id="386" name="Google Shape;386;p2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Add &amp; Norm</a:t>
              </a:r>
              <a:endParaRPr sz="1100">
                <a:solidFill>
                  <a:srgbClr val="666666"/>
                </a:solidFill>
              </a:endParaRPr>
            </a:p>
          </p:txBody>
        </p:sp>
        <p:cxnSp>
          <p:nvCxnSpPr>
            <p:cNvPr id="387" name="Google Shape;387;p22"/>
            <p:cNvCxnSpPr>
              <a:stCxn id="379" idx="0"/>
              <a:endCxn id="385"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88" name="Google Shape;388;p2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sp>
          <p:nvSpPr>
            <p:cNvPr id="389" name="Google Shape;389;p22"/>
            <p:cNvSpPr txBox="1"/>
            <p:nvPr/>
          </p:nvSpPr>
          <p:spPr>
            <a:xfrm>
              <a:off x="2887550" y="4934050"/>
              <a:ext cx="6720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rgbClr val="999999"/>
                  </a:solidFill>
                </a:rPr>
                <a:t>Inputs</a:t>
              </a:r>
              <a:endParaRPr sz="1100">
                <a:solidFill>
                  <a:srgbClr val="999999"/>
                </a:solidFill>
              </a:endParaRPr>
            </a:p>
          </p:txBody>
        </p:sp>
      </p:grpSp>
      <p:sp>
        <p:nvSpPr>
          <p:cNvPr id="390" name="Google Shape;390;p22"/>
          <p:cNvSpPr/>
          <p:nvPr/>
        </p:nvSpPr>
        <p:spPr>
          <a:xfrm>
            <a:off x="5182675" y="10901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Feed</a:t>
            </a:r>
            <a:endParaRPr sz="1100">
              <a:solidFill>
                <a:srgbClr val="666666"/>
              </a:solidFill>
            </a:endParaRPr>
          </a:p>
          <a:p>
            <a:pPr marL="0" lvl="0" indent="0" algn="ctr" rtl="0">
              <a:spcBef>
                <a:spcPts val="0"/>
              </a:spcBef>
              <a:spcAft>
                <a:spcPts val="0"/>
              </a:spcAft>
              <a:buNone/>
            </a:pPr>
            <a:r>
              <a:rPr lang="en-GB" sz="1100">
                <a:solidFill>
                  <a:srgbClr val="666666"/>
                </a:solidFill>
              </a:rPr>
              <a:t>Forward</a:t>
            </a:r>
            <a:endParaRPr sz="1100">
              <a:solidFill>
                <a:srgbClr val="666666"/>
              </a:solidFill>
            </a:endParaRPr>
          </a:p>
        </p:txBody>
      </p:sp>
      <p:cxnSp>
        <p:nvCxnSpPr>
          <p:cNvPr id="391" name="Google Shape;391;p22"/>
          <p:cNvCxnSpPr>
            <a:stCxn id="370" idx="0"/>
            <a:endCxn id="357" idx="3"/>
          </p:cNvCxnSpPr>
          <p:nvPr/>
        </p:nvCxnSpPr>
        <p:spPr>
          <a:xfrm rot="-5400000">
            <a:off x="5790331" y="2815120"/>
            <a:ext cx="1059900" cy="760200"/>
          </a:xfrm>
          <a:prstGeom prst="bentConnector4">
            <a:avLst>
              <a:gd name="adj1" fmla="val 17834"/>
              <a:gd name="adj2" fmla="val 131320"/>
            </a:avLst>
          </a:prstGeom>
          <a:noFill/>
          <a:ln w="9525" cap="flat" cmpd="sng">
            <a:solidFill>
              <a:schemeClr val="dk2"/>
            </a:solidFill>
            <a:prstDash val="solid"/>
            <a:round/>
            <a:headEnd type="none" w="med" len="med"/>
            <a:tailEnd type="triangle" w="med" len="med"/>
          </a:ln>
        </p:spPr>
      </p:cxnSp>
      <p:cxnSp>
        <p:nvCxnSpPr>
          <p:cNvPr id="392" name="Google Shape;392;p22"/>
          <p:cNvCxnSpPr>
            <a:stCxn id="386" idx="0"/>
          </p:cNvCxnSpPr>
          <p:nvPr/>
        </p:nvCxnSpPr>
        <p:spPr>
          <a:xfrm rot="-5400000" flipH="1">
            <a:off x="3969275" y="859050"/>
            <a:ext cx="847800" cy="2446800"/>
          </a:xfrm>
          <a:prstGeom prst="bentConnector4">
            <a:avLst>
              <a:gd name="adj1" fmla="val -28087"/>
              <a:gd name="adj2" fmla="val 65479"/>
            </a:avLst>
          </a:prstGeom>
          <a:noFill/>
          <a:ln w="9525" cap="flat" cmpd="sng">
            <a:solidFill>
              <a:schemeClr val="dk2"/>
            </a:solidFill>
            <a:prstDash val="solid"/>
            <a:round/>
            <a:headEnd type="none" w="med" len="med"/>
            <a:tailEnd type="none" w="med" len="med"/>
          </a:ln>
        </p:spPr>
      </p:cxnSp>
      <p:cxnSp>
        <p:nvCxnSpPr>
          <p:cNvPr id="393" name="Google Shape;393;p22"/>
          <p:cNvCxnSpPr/>
          <p:nvPr/>
        </p:nvCxnSpPr>
        <p:spPr>
          <a:xfrm rot="10800000" flipH="1">
            <a:off x="5609625" y="2313650"/>
            <a:ext cx="600" cy="193800"/>
          </a:xfrm>
          <a:prstGeom prst="straightConnector1">
            <a:avLst/>
          </a:prstGeom>
          <a:noFill/>
          <a:ln w="9525" cap="flat" cmpd="sng">
            <a:solidFill>
              <a:schemeClr val="dk2"/>
            </a:solidFill>
            <a:prstDash val="solid"/>
            <a:round/>
            <a:headEnd type="none" w="med" len="med"/>
            <a:tailEnd type="triangle" w="med" len="med"/>
          </a:ln>
        </p:spPr>
      </p:cxnSp>
      <p:cxnSp>
        <p:nvCxnSpPr>
          <p:cNvPr id="394" name="Google Shape;394;p22"/>
          <p:cNvCxnSpPr>
            <a:stCxn id="348" idx="0"/>
            <a:endCxn id="378" idx="2"/>
          </p:cNvCxnSpPr>
          <p:nvPr/>
        </p:nvCxnSpPr>
        <p:spPr>
          <a:xfrm rot="10800000" flipH="1">
            <a:off x="3165681" y="3217858"/>
            <a:ext cx="4200" cy="507300"/>
          </a:xfrm>
          <a:prstGeom prst="straightConnector1">
            <a:avLst/>
          </a:prstGeom>
          <a:noFill/>
          <a:ln w="9525" cap="flat" cmpd="sng">
            <a:solidFill>
              <a:schemeClr val="dk2"/>
            </a:solidFill>
            <a:prstDash val="solid"/>
            <a:round/>
            <a:headEnd type="none" w="med" len="med"/>
            <a:tailEnd type="triangle" w="med" len="med"/>
          </a:ln>
        </p:spPr>
      </p:cxnSp>
      <p:cxnSp>
        <p:nvCxnSpPr>
          <p:cNvPr id="395" name="Google Shape;395;p22"/>
          <p:cNvCxnSpPr>
            <a:stCxn id="380" idx="0"/>
            <a:endCxn id="348" idx="4"/>
          </p:cNvCxnSpPr>
          <p:nvPr/>
        </p:nvCxnSpPr>
        <p:spPr>
          <a:xfrm rot="10800000">
            <a:off x="3165675" y="3983350"/>
            <a:ext cx="0" cy="229200"/>
          </a:xfrm>
          <a:prstGeom prst="straightConnector1">
            <a:avLst/>
          </a:prstGeom>
          <a:noFill/>
          <a:ln w="9525" cap="flat" cmpd="sng">
            <a:solidFill>
              <a:schemeClr val="dk2"/>
            </a:solidFill>
            <a:prstDash val="solid"/>
            <a:round/>
            <a:headEnd type="none" w="med" len="med"/>
            <a:tailEnd type="triangle" w="med" len="med"/>
          </a:ln>
        </p:spPr>
      </p:cxnSp>
      <p:cxnSp>
        <p:nvCxnSpPr>
          <p:cNvPr id="396" name="Google Shape;396;p22"/>
          <p:cNvCxnSpPr/>
          <p:nvPr/>
        </p:nvCxnSpPr>
        <p:spPr>
          <a:xfrm rot="10800000" flipH="1">
            <a:off x="5400375" y="2313650"/>
            <a:ext cx="600" cy="193800"/>
          </a:xfrm>
          <a:prstGeom prst="straightConnector1">
            <a:avLst/>
          </a:prstGeom>
          <a:noFill/>
          <a:ln w="9525" cap="flat" cmpd="sng">
            <a:solidFill>
              <a:schemeClr val="dk2"/>
            </a:solidFill>
            <a:prstDash val="solid"/>
            <a:round/>
            <a:headEnd type="none" w="med" len="med"/>
            <a:tailEnd type="triangle" w="med" len="med"/>
          </a:ln>
        </p:spPr>
      </p:cxnSp>
      <p:sp>
        <p:nvSpPr>
          <p:cNvPr id="397" name="Google Shape;397;p22"/>
          <p:cNvSpPr/>
          <p:nvPr/>
        </p:nvSpPr>
        <p:spPr>
          <a:xfrm>
            <a:off x="5182675" y="8265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Add &amp; Norm</a:t>
            </a:r>
            <a:endParaRPr sz="1100">
              <a:solidFill>
                <a:srgbClr val="666666"/>
              </a:solidFill>
            </a:endParaRPr>
          </a:p>
        </p:txBody>
      </p:sp>
      <p:cxnSp>
        <p:nvCxnSpPr>
          <p:cNvPr id="398" name="Google Shape;398;p22"/>
          <p:cNvCxnSpPr/>
          <p:nvPr/>
        </p:nvCxnSpPr>
        <p:spPr>
          <a:xfrm rot="5400000" flipH="1">
            <a:off x="2509550" y="1672475"/>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399" name="Google Shape;399;p22"/>
          <p:cNvCxnSpPr>
            <a:stCxn id="365" idx="0"/>
            <a:endCxn id="390" idx="2"/>
          </p:cNvCxnSpPr>
          <p:nvPr/>
        </p:nvCxnSpPr>
        <p:spPr>
          <a:xfrm rot="10800000">
            <a:off x="5940100" y="1475250"/>
            <a:ext cx="2700" cy="183300"/>
          </a:xfrm>
          <a:prstGeom prst="straightConnector1">
            <a:avLst/>
          </a:prstGeom>
          <a:noFill/>
          <a:ln w="9525" cap="flat" cmpd="sng">
            <a:solidFill>
              <a:schemeClr val="dk2"/>
            </a:solidFill>
            <a:prstDash val="solid"/>
            <a:round/>
            <a:headEnd type="none" w="med" len="med"/>
            <a:tailEnd type="triangle" w="med" len="med"/>
          </a:ln>
        </p:spPr>
      </p:cxnSp>
      <p:cxnSp>
        <p:nvCxnSpPr>
          <p:cNvPr id="400" name="Google Shape;400;p22"/>
          <p:cNvCxnSpPr>
            <a:stCxn id="397" idx="2"/>
            <a:endCxn id="390" idx="0"/>
          </p:cNvCxnSpPr>
          <p:nvPr/>
        </p:nvCxnSpPr>
        <p:spPr>
          <a:xfrm>
            <a:off x="5940175" y="1022700"/>
            <a:ext cx="0" cy="67500"/>
          </a:xfrm>
          <a:prstGeom prst="straightConnector1">
            <a:avLst/>
          </a:prstGeom>
          <a:noFill/>
          <a:ln w="9525" cap="flat" cmpd="sng">
            <a:solidFill>
              <a:schemeClr val="dk2"/>
            </a:solidFill>
            <a:prstDash val="solid"/>
            <a:round/>
            <a:headEnd type="none" w="med" len="med"/>
            <a:tailEnd type="none" w="med" len="med"/>
          </a:ln>
        </p:spPr>
      </p:cxnSp>
      <p:cxnSp>
        <p:nvCxnSpPr>
          <p:cNvPr id="401" name="Google Shape;401;p22"/>
          <p:cNvCxnSpPr>
            <a:endCxn id="365" idx="3"/>
          </p:cNvCxnSpPr>
          <p:nvPr/>
        </p:nvCxnSpPr>
        <p:spPr>
          <a:xfrm rot="10800000" flipH="1">
            <a:off x="5941600" y="1756650"/>
            <a:ext cx="758700" cy="730500"/>
          </a:xfrm>
          <a:prstGeom prst="bentConnector3">
            <a:avLst>
              <a:gd name="adj1" fmla="val 131386"/>
            </a:avLst>
          </a:prstGeom>
          <a:noFill/>
          <a:ln w="9525" cap="flat" cmpd="sng">
            <a:solidFill>
              <a:schemeClr val="dk2"/>
            </a:solidFill>
            <a:prstDash val="solid"/>
            <a:round/>
            <a:headEnd type="none" w="med" len="med"/>
            <a:tailEnd type="triangle" w="med" len="med"/>
          </a:ln>
        </p:spPr>
      </p:cxnSp>
      <p:cxnSp>
        <p:nvCxnSpPr>
          <p:cNvPr id="402" name="Google Shape;402;p22"/>
          <p:cNvCxnSpPr/>
          <p:nvPr/>
        </p:nvCxnSpPr>
        <p:spPr>
          <a:xfrm rot="10800000" flipH="1">
            <a:off x="5941813" y="924825"/>
            <a:ext cx="756900" cy="653700"/>
          </a:xfrm>
          <a:prstGeom prst="bentConnector3">
            <a:avLst>
              <a:gd name="adj1" fmla="val 130818"/>
            </a:avLst>
          </a:prstGeom>
          <a:noFill/>
          <a:ln w="9525" cap="flat" cmpd="sng">
            <a:solidFill>
              <a:schemeClr val="dk2"/>
            </a:solidFill>
            <a:prstDash val="solid"/>
            <a:round/>
            <a:headEnd type="none" w="med" len="med"/>
            <a:tailEnd type="triangle" w="med" len="med"/>
          </a:ln>
        </p:spPr>
      </p:cxnSp>
      <p:sp>
        <p:nvSpPr>
          <p:cNvPr id="403" name="Google Shape;403;p22"/>
          <p:cNvSpPr/>
          <p:nvPr/>
        </p:nvSpPr>
        <p:spPr>
          <a:xfrm>
            <a:off x="5182675" y="437988"/>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Linear</a:t>
            </a:r>
            <a:endParaRPr sz="1100">
              <a:solidFill>
                <a:srgbClr val="666666"/>
              </a:solidFill>
            </a:endParaRPr>
          </a:p>
        </p:txBody>
      </p:sp>
      <p:sp>
        <p:nvSpPr>
          <p:cNvPr id="404" name="Google Shape;404;p22"/>
          <p:cNvSpPr/>
          <p:nvPr/>
        </p:nvSpPr>
        <p:spPr>
          <a:xfrm>
            <a:off x="5182675" y="106900"/>
            <a:ext cx="1515000" cy="196200"/>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Softmax</a:t>
            </a:r>
            <a:endParaRPr sz="1100">
              <a:solidFill>
                <a:srgbClr val="666666"/>
              </a:solidFill>
            </a:endParaRPr>
          </a:p>
        </p:txBody>
      </p:sp>
      <p:cxnSp>
        <p:nvCxnSpPr>
          <p:cNvPr id="405" name="Google Shape;405;p22"/>
          <p:cNvCxnSpPr>
            <a:stCxn id="397" idx="0"/>
            <a:endCxn id="403" idx="2"/>
          </p:cNvCxnSpPr>
          <p:nvPr/>
        </p:nvCxnSpPr>
        <p:spPr>
          <a:xfrm rot="10800000">
            <a:off x="5940175" y="634200"/>
            <a:ext cx="0" cy="192300"/>
          </a:xfrm>
          <a:prstGeom prst="straightConnector1">
            <a:avLst/>
          </a:prstGeom>
          <a:noFill/>
          <a:ln w="9525" cap="flat" cmpd="sng">
            <a:solidFill>
              <a:schemeClr val="dk2"/>
            </a:solidFill>
            <a:prstDash val="solid"/>
            <a:round/>
            <a:headEnd type="none" w="med" len="med"/>
            <a:tailEnd type="triangle" w="med" len="med"/>
          </a:ln>
        </p:spPr>
      </p:cxnSp>
      <p:cxnSp>
        <p:nvCxnSpPr>
          <p:cNvPr id="406" name="Google Shape;406;p22"/>
          <p:cNvCxnSpPr>
            <a:stCxn id="404" idx="2"/>
            <a:endCxn id="404" idx="2"/>
          </p:cNvCxnSpPr>
          <p:nvPr/>
        </p:nvCxnSpPr>
        <p:spPr>
          <a:xfrm>
            <a:off x="5940175" y="303100"/>
            <a:ext cx="0" cy="0"/>
          </a:xfrm>
          <a:prstGeom prst="straightConnector1">
            <a:avLst/>
          </a:prstGeom>
          <a:noFill/>
          <a:ln w="9525" cap="flat" cmpd="sng">
            <a:solidFill>
              <a:schemeClr val="dk2"/>
            </a:solidFill>
            <a:prstDash val="solid"/>
            <a:round/>
            <a:headEnd type="none" w="med" len="med"/>
            <a:tailEnd type="none" w="med" len="med"/>
          </a:ln>
        </p:spPr>
      </p:cxnSp>
      <p:cxnSp>
        <p:nvCxnSpPr>
          <p:cNvPr id="407" name="Google Shape;407;p22"/>
          <p:cNvCxnSpPr>
            <a:stCxn id="404" idx="2"/>
            <a:endCxn id="403" idx="0"/>
          </p:cNvCxnSpPr>
          <p:nvPr/>
        </p:nvCxnSpPr>
        <p:spPr>
          <a:xfrm>
            <a:off x="5940175" y="303100"/>
            <a:ext cx="0" cy="135000"/>
          </a:xfrm>
          <a:prstGeom prst="straightConnector1">
            <a:avLst/>
          </a:prstGeom>
          <a:noFill/>
          <a:ln w="9525" cap="flat" cmpd="sng">
            <a:solidFill>
              <a:schemeClr val="dk2"/>
            </a:solidFill>
            <a:prstDash val="solid"/>
            <a:round/>
            <a:headEnd type="none" w="med" len="med"/>
            <a:tailEnd type="none" w="med" len="med"/>
          </a:ln>
        </p:spPr>
      </p:cxnSp>
      <p:cxnSp>
        <p:nvCxnSpPr>
          <p:cNvPr id="408" name="Google Shape;408;p22"/>
          <p:cNvCxnSpPr/>
          <p:nvPr/>
        </p:nvCxnSpPr>
        <p:spPr>
          <a:xfrm>
            <a:off x="6068131" y="3831908"/>
            <a:ext cx="0" cy="0"/>
          </a:xfrm>
          <a:prstGeom prst="straightConnector1">
            <a:avLst/>
          </a:prstGeom>
          <a:noFill/>
          <a:ln w="9525" cap="flat" cmpd="sng">
            <a:solidFill>
              <a:schemeClr val="dk2"/>
            </a:solidFill>
            <a:prstDash val="solid"/>
            <a:round/>
            <a:headEnd type="none" w="med" len="med"/>
            <a:tailEnd type="none" w="med" len="med"/>
          </a:ln>
        </p:spPr>
      </p:cxnSp>
      <p:cxnSp>
        <p:nvCxnSpPr>
          <p:cNvPr id="409" name="Google Shape;409;p22"/>
          <p:cNvCxnSpPr>
            <a:stCxn id="370" idx="6"/>
            <a:endCxn id="373" idx="2"/>
          </p:cNvCxnSpPr>
          <p:nvPr/>
        </p:nvCxnSpPr>
        <p:spPr>
          <a:xfrm>
            <a:off x="6068131" y="3854320"/>
            <a:ext cx="1401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413" name="Shape 413"/>
        <p:cNvGrpSpPr/>
        <p:nvPr/>
      </p:nvGrpSpPr>
      <p:grpSpPr>
        <a:xfrm>
          <a:off x="0" y="0"/>
          <a:ext cx="0" cy="0"/>
          <a:chOff x="0" y="0"/>
          <a:chExt cx="0" cy="0"/>
        </a:xfrm>
      </p:grpSpPr>
      <p:sp>
        <p:nvSpPr>
          <p:cNvPr id="414" name="Google Shape;414;p23"/>
          <p:cNvSpPr/>
          <p:nvPr/>
        </p:nvSpPr>
        <p:spPr>
          <a:xfrm>
            <a:off x="4372300" y="697350"/>
            <a:ext cx="1914300" cy="29664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 name="Google Shape;415;p23"/>
          <p:cNvSpPr/>
          <p:nvPr/>
        </p:nvSpPr>
        <p:spPr>
          <a:xfrm>
            <a:off x="2179100" y="1727750"/>
            <a:ext cx="1914300" cy="19359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 name="Google Shape;416;p23"/>
          <p:cNvSpPr/>
          <p:nvPr/>
        </p:nvSpPr>
        <p:spPr>
          <a:xfrm>
            <a:off x="2466050" y="30016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CCCCCC"/>
                </a:solidFill>
              </a:rPr>
              <a:t>Multi-Head</a:t>
            </a:r>
            <a:endParaRPr sz="1100">
              <a:solidFill>
                <a:srgbClr val="CCCCCC"/>
              </a:solidFill>
            </a:endParaRPr>
          </a:p>
          <a:p>
            <a:pPr marL="0" lvl="0" indent="0" algn="ctr" rtl="0">
              <a:spcBef>
                <a:spcPts val="0"/>
              </a:spcBef>
              <a:spcAft>
                <a:spcPts val="0"/>
              </a:spcAft>
              <a:buNone/>
            </a:pPr>
            <a:r>
              <a:rPr lang="en-GB" sz="1100">
                <a:solidFill>
                  <a:srgbClr val="CCCCCC"/>
                </a:solidFill>
              </a:rPr>
              <a:t>Attention</a:t>
            </a:r>
            <a:endParaRPr sz="1100">
              <a:solidFill>
                <a:srgbClr val="CCCCCC"/>
              </a:solidFill>
            </a:endParaRPr>
          </a:p>
        </p:txBody>
      </p:sp>
      <p:sp>
        <p:nvSpPr>
          <p:cNvPr id="417" name="Google Shape;417;p23"/>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Add &amp; Norm</a:t>
            </a:r>
            <a:endParaRPr sz="1100">
              <a:solidFill>
                <a:srgbClr val="D9D9D9"/>
              </a:solidFill>
            </a:endParaRPr>
          </a:p>
        </p:txBody>
      </p:sp>
      <p:sp>
        <p:nvSpPr>
          <p:cNvPr id="418" name="Google Shape;418;p23"/>
          <p:cNvSpPr/>
          <p:nvPr/>
        </p:nvSpPr>
        <p:spPr>
          <a:xfrm>
            <a:off x="2466050" y="42175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Input</a:t>
            </a:r>
            <a:endParaRPr sz="1100">
              <a:solidFill>
                <a:srgbClr val="D9D9D9"/>
              </a:solidFill>
            </a:endParaRPr>
          </a:p>
          <a:p>
            <a:pPr marL="0" lvl="0" indent="0" algn="ctr" rtl="0">
              <a:spcBef>
                <a:spcPts val="0"/>
              </a:spcBef>
              <a:spcAft>
                <a:spcPts val="0"/>
              </a:spcAft>
              <a:buNone/>
            </a:pPr>
            <a:r>
              <a:rPr lang="en-GB" sz="1100">
                <a:solidFill>
                  <a:srgbClr val="D9D9D9"/>
                </a:solidFill>
              </a:rPr>
              <a:t>Embedding</a:t>
            </a:r>
            <a:endParaRPr sz="1100">
              <a:solidFill>
                <a:srgbClr val="D9D9D9"/>
              </a:solidFill>
            </a:endParaRPr>
          </a:p>
        </p:txBody>
      </p:sp>
      <p:grpSp>
        <p:nvGrpSpPr>
          <p:cNvPr id="419" name="Google Shape;419;p23"/>
          <p:cNvGrpSpPr/>
          <p:nvPr/>
        </p:nvGrpSpPr>
        <p:grpSpPr>
          <a:xfrm>
            <a:off x="3095581" y="3765083"/>
            <a:ext cx="255900" cy="258300"/>
            <a:chOff x="2372506" y="3438683"/>
            <a:chExt cx="255900" cy="258300"/>
          </a:xfrm>
        </p:grpSpPr>
        <p:pic>
          <p:nvPicPr>
            <p:cNvPr id="420" name="Google Shape;420;p23" descr="+" title="MathEquation,#585858"/>
            <p:cNvPicPr preferRelativeResize="0"/>
            <p:nvPr/>
          </p:nvPicPr>
          <p:blipFill>
            <a:blip r:embed="rId1"/>
            <a:stretch>
              <a:fillRect/>
            </a:stretch>
          </p:blipFill>
          <p:spPr>
            <a:xfrm>
              <a:off x="2407953" y="3466746"/>
              <a:ext cx="185040" cy="202107"/>
            </a:xfrm>
            <a:prstGeom prst="rect">
              <a:avLst/>
            </a:prstGeom>
            <a:noFill/>
            <a:ln>
              <a:noFill/>
            </a:ln>
          </p:spPr>
        </p:pic>
        <p:sp>
          <p:nvSpPr>
            <p:cNvPr id="421" name="Google Shape;421;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422" name="Google Shape;422;p23"/>
          <p:cNvGrpSpPr/>
          <p:nvPr/>
        </p:nvGrpSpPr>
        <p:grpSpPr>
          <a:xfrm>
            <a:off x="2466049" y="3701599"/>
            <a:ext cx="407181" cy="385200"/>
            <a:chOff x="7687999" y="1673849"/>
            <a:chExt cx="407181" cy="385200"/>
          </a:xfrm>
        </p:grpSpPr>
        <p:sp>
          <p:nvSpPr>
            <p:cNvPr id="423" name="Google Shape;423;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24" name="Google Shape;424;p2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425" name="Google Shape;425;p23"/>
          <p:cNvCxnSpPr>
            <a:endCxn id="418" idx="2"/>
          </p:cNvCxnSpPr>
          <p:nvPr/>
        </p:nvCxnSpPr>
        <p:spPr>
          <a:xfrm rot="10800000">
            <a:off x="3223550" y="4653475"/>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426" name="Google Shape;426;p23"/>
          <p:cNvCxnSpPr>
            <a:endCxn id="421" idx="4"/>
          </p:cNvCxnSpPr>
          <p:nvPr/>
        </p:nvCxnSpPr>
        <p:spPr>
          <a:xfrm rot="10800000">
            <a:off x="3223531" y="4023383"/>
            <a:ext cx="0" cy="196200"/>
          </a:xfrm>
          <a:prstGeom prst="straightConnector1">
            <a:avLst/>
          </a:prstGeom>
          <a:noFill/>
          <a:ln w="9525" cap="flat" cmpd="sng">
            <a:solidFill>
              <a:srgbClr val="D9D9D9"/>
            </a:solidFill>
            <a:prstDash val="solid"/>
            <a:round/>
            <a:headEnd type="none" w="med" len="med"/>
            <a:tailEnd type="triangle" w="med" len="med"/>
          </a:ln>
        </p:spPr>
      </p:cxnSp>
      <p:cxnSp>
        <p:nvCxnSpPr>
          <p:cNvPr id="427" name="Google Shape;427;p23"/>
          <p:cNvCxnSpPr>
            <a:stCxn id="421" idx="0"/>
            <a:endCxn id="416" idx="2"/>
          </p:cNvCxnSpPr>
          <p:nvPr/>
        </p:nvCxnSpPr>
        <p:spPr>
          <a:xfrm rot="10800000">
            <a:off x="3223531" y="3386783"/>
            <a:ext cx="0" cy="378300"/>
          </a:xfrm>
          <a:prstGeom prst="straightConnector1">
            <a:avLst/>
          </a:prstGeom>
          <a:noFill/>
          <a:ln w="9525" cap="flat" cmpd="sng">
            <a:solidFill>
              <a:srgbClr val="D9D9D9"/>
            </a:solidFill>
            <a:prstDash val="solid"/>
            <a:round/>
            <a:headEnd type="none" w="med" len="med"/>
            <a:tailEnd type="triangle" w="med" len="med"/>
          </a:ln>
        </p:spPr>
      </p:cxnSp>
      <p:sp>
        <p:nvSpPr>
          <p:cNvPr id="428" name="Google Shape;428;p23"/>
          <p:cNvSpPr/>
          <p:nvPr/>
        </p:nvSpPr>
        <p:spPr>
          <a:xfrm>
            <a:off x="4572000" y="42256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Output</a:t>
            </a:r>
            <a:endParaRPr sz="1100">
              <a:solidFill>
                <a:srgbClr val="D9D9D9"/>
              </a:solidFill>
            </a:endParaRPr>
          </a:p>
          <a:p>
            <a:pPr marL="0" lvl="0" indent="0" algn="ctr" rtl="0">
              <a:spcBef>
                <a:spcPts val="0"/>
              </a:spcBef>
              <a:spcAft>
                <a:spcPts val="0"/>
              </a:spcAft>
              <a:buNone/>
            </a:pPr>
            <a:r>
              <a:rPr lang="en-GB" sz="1100">
                <a:solidFill>
                  <a:srgbClr val="D9D9D9"/>
                </a:solidFill>
              </a:rPr>
              <a:t>Embedding</a:t>
            </a:r>
            <a:endParaRPr sz="1100">
              <a:solidFill>
                <a:srgbClr val="D9D9D9"/>
              </a:solidFill>
            </a:endParaRPr>
          </a:p>
        </p:txBody>
      </p:sp>
      <p:cxnSp>
        <p:nvCxnSpPr>
          <p:cNvPr id="429" name="Google Shape;429;p23"/>
          <p:cNvCxnSpPr/>
          <p:nvPr/>
        </p:nvCxnSpPr>
        <p:spPr>
          <a:xfrm rot="10800000">
            <a:off x="5327250" y="4686450"/>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430" name="Google Shape;430;p23"/>
          <p:cNvCxnSpPr>
            <a:stCxn id="423" idx="6"/>
            <a:endCxn id="421" idx="2"/>
          </p:cNvCxnSpPr>
          <p:nvPr/>
        </p:nvCxnSpPr>
        <p:spPr>
          <a:xfrm>
            <a:off x="2873149" y="3894199"/>
            <a:ext cx="222300" cy="0"/>
          </a:xfrm>
          <a:prstGeom prst="straightConnector1">
            <a:avLst/>
          </a:prstGeom>
          <a:noFill/>
          <a:ln w="9525" cap="flat" cmpd="sng">
            <a:solidFill>
              <a:srgbClr val="D9D9D9"/>
            </a:solidFill>
            <a:prstDash val="solid"/>
            <a:round/>
            <a:headEnd type="none" w="med" len="med"/>
            <a:tailEnd type="none" w="med" len="med"/>
          </a:ln>
        </p:spPr>
      </p:cxnSp>
      <p:cxnSp>
        <p:nvCxnSpPr>
          <p:cNvPr id="431" name="Google Shape;431;p23"/>
          <p:cNvCxnSpPr>
            <a:stCxn id="416" idx="2"/>
            <a:endCxn id="417" idx="1"/>
          </p:cNvCxnSpPr>
          <p:nvPr/>
        </p:nvCxnSpPr>
        <p:spPr>
          <a:xfrm rot="5400000" flipH="1">
            <a:off x="2568500" y="2731750"/>
            <a:ext cx="552600" cy="757500"/>
          </a:xfrm>
          <a:prstGeom prst="bentConnector4">
            <a:avLst>
              <a:gd name="adj1" fmla="val -33297"/>
              <a:gd name="adj2" fmla="val 121752"/>
            </a:avLst>
          </a:prstGeom>
          <a:noFill/>
          <a:ln w="9525" cap="flat" cmpd="sng">
            <a:solidFill>
              <a:srgbClr val="D9D9D9"/>
            </a:solidFill>
            <a:prstDash val="solid"/>
            <a:round/>
            <a:headEnd type="none" w="med" len="med"/>
            <a:tailEnd type="triangle" w="med" len="med"/>
          </a:ln>
        </p:spPr>
      </p:cxnSp>
      <p:cxnSp>
        <p:nvCxnSpPr>
          <p:cNvPr id="432" name="Google Shape;432;p23"/>
          <p:cNvCxnSpPr>
            <a:stCxn id="417"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433" name="Google Shape;433;p23"/>
          <p:cNvCxnSpPr>
            <a:stCxn id="416" idx="0"/>
            <a:endCxn id="417"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434" name="Google Shape;434;p23"/>
          <p:cNvSpPr/>
          <p:nvPr/>
        </p:nvSpPr>
        <p:spPr>
          <a:xfrm>
            <a:off x="2466000" y="209285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Feed</a:t>
            </a:r>
            <a:endParaRPr sz="1100">
              <a:solidFill>
                <a:srgbClr val="D9D9D9"/>
              </a:solidFill>
            </a:endParaRPr>
          </a:p>
          <a:p>
            <a:pPr marL="0" lvl="0" indent="0" algn="ctr" rtl="0">
              <a:spcBef>
                <a:spcPts val="0"/>
              </a:spcBef>
              <a:spcAft>
                <a:spcPts val="0"/>
              </a:spcAft>
              <a:buNone/>
            </a:pPr>
            <a:r>
              <a:rPr lang="en-GB" sz="1100">
                <a:solidFill>
                  <a:srgbClr val="D9D9D9"/>
                </a:solidFill>
              </a:rPr>
              <a:t>Forward</a:t>
            </a:r>
            <a:endParaRPr sz="1100">
              <a:solidFill>
                <a:srgbClr val="D9D9D9"/>
              </a:solidFill>
            </a:endParaRPr>
          </a:p>
        </p:txBody>
      </p:sp>
      <p:sp>
        <p:nvSpPr>
          <p:cNvPr id="435" name="Google Shape;435;p23"/>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Add &amp; Norm</a:t>
            </a:r>
            <a:endParaRPr sz="1100">
              <a:solidFill>
                <a:srgbClr val="D9D9D9"/>
              </a:solidFill>
            </a:endParaRPr>
          </a:p>
        </p:txBody>
      </p:sp>
      <p:cxnSp>
        <p:nvCxnSpPr>
          <p:cNvPr id="436" name="Google Shape;436;p23"/>
          <p:cNvCxnSpPr>
            <a:stCxn id="417" idx="0"/>
            <a:endCxn id="434" idx="2"/>
          </p:cNvCxnSpPr>
          <p:nvPr/>
        </p:nvCxnSpPr>
        <p:spPr>
          <a:xfrm rot="10800000">
            <a:off x="3223450" y="2478150"/>
            <a:ext cx="0" cy="258000"/>
          </a:xfrm>
          <a:prstGeom prst="straightConnector1">
            <a:avLst/>
          </a:prstGeom>
          <a:noFill/>
          <a:ln w="9525" cap="flat" cmpd="sng">
            <a:solidFill>
              <a:srgbClr val="D9D9D9"/>
            </a:solidFill>
            <a:prstDash val="solid"/>
            <a:round/>
            <a:headEnd type="none" w="med" len="med"/>
            <a:tailEnd type="triangle" w="med" len="med"/>
          </a:ln>
        </p:spPr>
      </p:cxnSp>
      <p:cxnSp>
        <p:nvCxnSpPr>
          <p:cNvPr id="437" name="Google Shape;437;p23"/>
          <p:cNvCxnSpPr/>
          <p:nvPr/>
        </p:nvCxnSpPr>
        <p:spPr>
          <a:xfrm rot="5400000" flipH="1">
            <a:off x="2568500" y="1827850"/>
            <a:ext cx="552600" cy="757500"/>
          </a:xfrm>
          <a:prstGeom prst="bentConnector4">
            <a:avLst>
              <a:gd name="adj1" fmla="val -25502"/>
              <a:gd name="adj2" fmla="val 121752"/>
            </a:avLst>
          </a:prstGeom>
          <a:noFill/>
          <a:ln w="9525" cap="flat" cmpd="sng">
            <a:solidFill>
              <a:srgbClr val="D9D9D9"/>
            </a:solidFill>
            <a:prstDash val="solid"/>
            <a:round/>
            <a:headEnd type="none" w="med" len="med"/>
            <a:tailEnd type="triangle" w="med" len="med"/>
          </a:ln>
        </p:spPr>
      </p:cxnSp>
      <p:sp>
        <p:nvSpPr>
          <p:cNvPr id="438" name="Google Shape;438;p23"/>
          <p:cNvSpPr/>
          <p:nvPr/>
        </p:nvSpPr>
        <p:spPr>
          <a:xfrm>
            <a:off x="4572050" y="2761000"/>
            <a:ext cx="1515000" cy="6339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Masked</a:t>
            </a:r>
            <a:endParaRPr sz="1100">
              <a:solidFill>
                <a:srgbClr val="D9D9D9"/>
              </a:solidFill>
            </a:endParaRPr>
          </a:p>
          <a:p>
            <a:pPr marL="0" lvl="0" indent="0" algn="ctr" rtl="0">
              <a:spcBef>
                <a:spcPts val="0"/>
              </a:spcBef>
              <a:spcAft>
                <a:spcPts val="0"/>
              </a:spcAft>
              <a:buNone/>
            </a:pPr>
            <a:r>
              <a:rPr lang="en-GB" sz="1100">
                <a:solidFill>
                  <a:srgbClr val="D9D9D9"/>
                </a:solidFill>
              </a:rPr>
              <a:t>Multi-Head</a:t>
            </a:r>
            <a:endParaRPr sz="1100">
              <a:solidFill>
                <a:srgbClr val="D9D9D9"/>
              </a:solidFill>
            </a:endParaRPr>
          </a:p>
          <a:p>
            <a:pPr marL="0" lvl="0" indent="0" algn="ctr" rtl="0">
              <a:spcBef>
                <a:spcPts val="0"/>
              </a:spcBef>
              <a:spcAft>
                <a:spcPts val="0"/>
              </a:spcAft>
              <a:buNone/>
            </a:pPr>
            <a:r>
              <a:rPr lang="en-GB" sz="1100">
                <a:solidFill>
                  <a:srgbClr val="D9D9D9"/>
                </a:solidFill>
              </a:rPr>
              <a:t>Attention</a:t>
            </a:r>
            <a:endParaRPr sz="1100">
              <a:solidFill>
                <a:srgbClr val="D9D9D9"/>
              </a:solidFill>
            </a:endParaRPr>
          </a:p>
        </p:txBody>
      </p:sp>
      <p:sp>
        <p:nvSpPr>
          <p:cNvPr id="439" name="Google Shape;439;p23"/>
          <p:cNvSpPr/>
          <p:nvPr/>
        </p:nvSpPr>
        <p:spPr>
          <a:xfrm>
            <a:off x="4571950" y="24955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Add &amp; Norm</a:t>
            </a:r>
            <a:endParaRPr sz="1100">
              <a:solidFill>
                <a:srgbClr val="D9D9D9"/>
              </a:solidFill>
            </a:endParaRPr>
          </a:p>
        </p:txBody>
      </p:sp>
      <p:cxnSp>
        <p:nvCxnSpPr>
          <p:cNvPr id="440" name="Google Shape;440;p23"/>
          <p:cNvCxnSpPr>
            <a:stCxn id="438" idx="0"/>
            <a:endCxn id="439" idx="2"/>
          </p:cNvCxnSpPr>
          <p:nvPr/>
        </p:nvCxnSpPr>
        <p:spPr>
          <a:xfrm rot="10800000">
            <a:off x="5329550" y="26917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441" name="Google Shape;441;p23"/>
          <p:cNvGrpSpPr/>
          <p:nvPr/>
        </p:nvGrpSpPr>
        <p:grpSpPr>
          <a:xfrm flipH="1">
            <a:off x="5670621" y="3709189"/>
            <a:ext cx="424201" cy="385200"/>
            <a:chOff x="7687999" y="1673849"/>
            <a:chExt cx="407181" cy="385200"/>
          </a:xfrm>
        </p:grpSpPr>
        <p:sp>
          <p:nvSpPr>
            <p:cNvPr id="442" name="Google Shape;442;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43" name="Google Shape;443;p2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444" name="Google Shape;444;p23"/>
          <p:cNvCxnSpPr/>
          <p:nvPr/>
        </p:nvCxnSpPr>
        <p:spPr>
          <a:xfrm rot="10800000" flipH="1">
            <a:off x="5329500" y="4037575"/>
            <a:ext cx="6300" cy="188100"/>
          </a:xfrm>
          <a:prstGeom prst="straightConnector1">
            <a:avLst/>
          </a:prstGeom>
          <a:noFill/>
          <a:ln w="9525" cap="flat" cmpd="sng">
            <a:solidFill>
              <a:srgbClr val="D9D9D9"/>
            </a:solidFill>
            <a:prstDash val="solid"/>
            <a:round/>
            <a:headEnd type="none" w="med" len="med"/>
            <a:tailEnd type="triangle" w="med" len="med"/>
          </a:ln>
        </p:spPr>
      </p:cxnSp>
      <p:cxnSp>
        <p:nvCxnSpPr>
          <p:cNvPr id="445" name="Google Shape;445;p23"/>
          <p:cNvCxnSpPr>
            <a:stCxn id="442" idx="6"/>
            <a:endCxn id="446" idx="2"/>
          </p:cNvCxnSpPr>
          <p:nvPr/>
        </p:nvCxnSpPr>
        <p:spPr>
          <a:xfrm rot="10800000">
            <a:off x="5462805" y="3901789"/>
            <a:ext cx="207900" cy="0"/>
          </a:xfrm>
          <a:prstGeom prst="straightConnector1">
            <a:avLst/>
          </a:prstGeom>
          <a:noFill/>
          <a:ln w="9525" cap="flat" cmpd="sng">
            <a:solidFill>
              <a:srgbClr val="D9D9D9"/>
            </a:solidFill>
            <a:prstDash val="solid"/>
            <a:round/>
            <a:headEnd type="none" w="med" len="med"/>
            <a:tailEnd type="none" w="med" len="med"/>
          </a:ln>
        </p:spPr>
      </p:cxnSp>
      <p:cxnSp>
        <p:nvCxnSpPr>
          <p:cNvPr id="447" name="Google Shape;447;p23"/>
          <p:cNvCxnSpPr>
            <a:stCxn id="446" idx="0"/>
          </p:cNvCxnSpPr>
          <p:nvPr/>
        </p:nvCxnSpPr>
        <p:spPr>
          <a:xfrm rot="10800000" flipH="1">
            <a:off x="5329455" y="3409339"/>
            <a:ext cx="3300" cy="363300"/>
          </a:xfrm>
          <a:prstGeom prst="straightConnector1">
            <a:avLst/>
          </a:prstGeom>
          <a:noFill/>
          <a:ln w="9525" cap="flat" cmpd="sng">
            <a:solidFill>
              <a:srgbClr val="D9D9D9"/>
            </a:solidFill>
            <a:prstDash val="solid"/>
            <a:round/>
            <a:headEnd type="none" w="med" len="med"/>
            <a:tailEnd type="triangle" w="med" len="med"/>
          </a:ln>
        </p:spPr>
      </p:cxnSp>
      <p:cxnSp>
        <p:nvCxnSpPr>
          <p:cNvPr id="448" name="Google Shape;448;p23"/>
          <p:cNvCxnSpPr>
            <a:stCxn id="414" idx="2"/>
            <a:endCxn id="439" idx="3"/>
          </p:cNvCxnSpPr>
          <p:nvPr/>
        </p:nvCxnSpPr>
        <p:spPr>
          <a:xfrm rot="-5400000">
            <a:off x="5173150" y="2749950"/>
            <a:ext cx="1070100" cy="757500"/>
          </a:xfrm>
          <a:prstGeom prst="bentConnector4">
            <a:avLst>
              <a:gd name="adj1" fmla="val 9329"/>
              <a:gd name="adj2" fmla="val 119119"/>
            </a:avLst>
          </a:prstGeom>
          <a:noFill/>
          <a:ln w="9525" cap="flat" cmpd="sng">
            <a:solidFill>
              <a:srgbClr val="D9D9D9"/>
            </a:solidFill>
            <a:prstDash val="solid"/>
            <a:round/>
            <a:headEnd type="none" w="med" len="med"/>
            <a:tailEnd type="triangle" w="med" len="med"/>
          </a:ln>
        </p:spPr>
      </p:cxnSp>
      <p:sp>
        <p:nvSpPr>
          <p:cNvPr id="449" name="Google Shape;449;p23"/>
          <p:cNvSpPr/>
          <p:nvPr/>
        </p:nvSpPr>
        <p:spPr>
          <a:xfrm>
            <a:off x="4575200" y="19091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Multi-Head</a:t>
            </a:r>
            <a:endParaRPr sz="1100">
              <a:solidFill>
                <a:srgbClr val="D9D9D9"/>
              </a:solidFill>
            </a:endParaRPr>
          </a:p>
          <a:p>
            <a:pPr marL="0" lvl="0" indent="0" algn="ctr" rtl="0">
              <a:spcBef>
                <a:spcPts val="0"/>
              </a:spcBef>
              <a:spcAft>
                <a:spcPts val="0"/>
              </a:spcAft>
              <a:buNone/>
            </a:pPr>
            <a:r>
              <a:rPr lang="en-GB" sz="1100">
                <a:solidFill>
                  <a:srgbClr val="D9D9D9"/>
                </a:solidFill>
              </a:rPr>
              <a:t>Attention</a:t>
            </a:r>
            <a:endParaRPr sz="1100">
              <a:solidFill>
                <a:srgbClr val="D9D9D9"/>
              </a:solidFill>
            </a:endParaRPr>
          </a:p>
        </p:txBody>
      </p:sp>
      <p:sp>
        <p:nvSpPr>
          <p:cNvPr id="450" name="Google Shape;450;p23"/>
          <p:cNvSpPr/>
          <p:nvPr/>
        </p:nvSpPr>
        <p:spPr>
          <a:xfrm>
            <a:off x="4575100" y="16436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Add &amp; Norm</a:t>
            </a:r>
            <a:endParaRPr sz="1100">
              <a:solidFill>
                <a:srgbClr val="D9D9D9"/>
              </a:solidFill>
            </a:endParaRPr>
          </a:p>
        </p:txBody>
      </p:sp>
      <p:cxnSp>
        <p:nvCxnSpPr>
          <p:cNvPr id="451" name="Google Shape;451;p23"/>
          <p:cNvCxnSpPr>
            <a:stCxn id="449" idx="0"/>
            <a:endCxn id="450" idx="2"/>
          </p:cNvCxnSpPr>
          <p:nvPr/>
        </p:nvCxnSpPr>
        <p:spPr>
          <a:xfrm rot="10800000">
            <a:off x="5332700" y="1839800"/>
            <a:ext cx="0" cy="69300"/>
          </a:xfrm>
          <a:prstGeom prst="straightConnector1">
            <a:avLst/>
          </a:prstGeom>
          <a:noFill/>
          <a:ln w="9525" cap="flat" cmpd="sng">
            <a:solidFill>
              <a:srgbClr val="999999"/>
            </a:solidFill>
            <a:prstDash val="solid"/>
            <a:round/>
            <a:headEnd type="none" w="med" len="med"/>
            <a:tailEnd type="none" w="med" len="med"/>
          </a:ln>
        </p:spPr>
      </p:cxnSp>
      <p:sp>
        <p:nvSpPr>
          <p:cNvPr id="452" name="Google Shape;452;p23"/>
          <p:cNvSpPr/>
          <p:nvPr/>
        </p:nvSpPr>
        <p:spPr>
          <a:xfrm>
            <a:off x="4575250" y="105720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Feed</a:t>
            </a:r>
            <a:endParaRPr sz="1100">
              <a:solidFill>
                <a:srgbClr val="D9D9D9"/>
              </a:solidFill>
            </a:endParaRPr>
          </a:p>
          <a:p>
            <a:pPr marL="0" lvl="0" indent="0" algn="ctr" rtl="0">
              <a:spcBef>
                <a:spcPts val="0"/>
              </a:spcBef>
              <a:spcAft>
                <a:spcPts val="0"/>
              </a:spcAft>
              <a:buNone/>
            </a:pPr>
            <a:r>
              <a:rPr lang="en-GB" sz="1100">
                <a:solidFill>
                  <a:srgbClr val="D9D9D9"/>
                </a:solidFill>
              </a:rPr>
              <a:t>Forward</a:t>
            </a:r>
            <a:endParaRPr sz="1100">
              <a:solidFill>
                <a:srgbClr val="D9D9D9"/>
              </a:solidFill>
            </a:endParaRPr>
          </a:p>
        </p:txBody>
      </p:sp>
      <p:sp>
        <p:nvSpPr>
          <p:cNvPr id="453" name="Google Shape;453;p23"/>
          <p:cNvSpPr/>
          <p:nvPr/>
        </p:nvSpPr>
        <p:spPr>
          <a:xfrm>
            <a:off x="4575150" y="7917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Add &amp; Norm</a:t>
            </a:r>
            <a:endParaRPr sz="1100">
              <a:solidFill>
                <a:srgbClr val="D9D9D9"/>
              </a:solidFill>
            </a:endParaRPr>
          </a:p>
        </p:txBody>
      </p:sp>
      <p:cxnSp>
        <p:nvCxnSpPr>
          <p:cNvPr id="454" name="Google Shape;454;p23"/>
          <p:cNvCxnSpPr>
            <a:stCxn id="452" idx="0"/>
            <a:endCxn id="453" idx="2"/>
          </p:cNvCxnSpPr>
          <p:nvPr/>
        </p:nvCxnSpPr>
        <p:spPr>
          <a:xfrm rot="10800000">
            <a:off x="5332750" y="987900"/>
            <a:ext cx="0" cy="69300"/>
          </a:xfrm>
          <a:prstGeom prst="straightConnector1">
            <a:avLst/>
          </a:prstGeom>
          <a:noFill/>
          <a:ln w="9525" cap="flat" cmpd="sng">
            <a:solidFill>
              <a:srgbClr val="D9D9D9"/>
            </a:solidFill>
            <a:prstDash val="solid"/>
            <a:round/>
            <a:headEnd type="none" w="med" len="med"/>
            <a:tailEnd type="none" w="med" len="med"/>
          </a:ln>
        </p:spPr>
      </p:cxnSp>
      <p:sp>
        <p:nvSpPr>
          <p:cNvPr id="455" name="Google Shape;455;p23"/>
          <p:cNvSpPr/>
          <p:nvPr/>
        </p:nvSpPr>
        <p:spPr>
          <a:xfrm>
            <a:off x="4575250" y="416400"/>
            <a:ext cx="1515000" cy="196200"/>
          </a:xfrm>
          <a:prstGeom prst="roundRect">
            <a:avLst>
              <a:gd name="adj" fmla="val 28518"/>
            </a:avLst>
          </a:prstGeom>
          <a:gradFill>
            <a:gsLst>
              <a:gs pos="0">
                <a:srgbClr val="DE87F1">
                  <a:alpha val="27450"/>
                </a:srgbClr>
              </a:gs>
              <a:gs pos="100000">
                <a:srgbClr val="F1DD87">
                  <a:alpha val="34117"/>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Linear</a:t>
            </a:r>
            <a:endParaRPr sz="1100">
              <a:solidFill>
                <a:srgbClr val="D9D9D9"/>
              </a:solidFill>
            </a:endParaRPr>
          </a:p>
        </p:txBody>
      </p:sp>
      <p:sp>
        <p:nvSpPr>
          <p:cNvPr id="456" name="Google Shape;456;p23"/>
          <p:cNvSpPr/>
          <p:nvPr/>
        </p:nvSpPr>
        <p:spPr>
          <a:xfrm>
            <a:off x="4571950" y="59250"/>
            <a:ext cx="1515000" cy="196200"/>
          </a:xfrm>
          <a:prstGeom prst="roundRect">
            <a:avLst>
              <a:gd name="adj" fmla="val 28518"/>
            </a:avLst>
          </a:prstGeom>
          <a:gradFill>
            <a:gsLst>
              <a:gs pos="0">
                <a:srgbClr val="E0EDBA">
                  <a:alpha val="29411"/>
                </a:srgbClr>
              </a:gs>
              <a:gs pos="100000">
                <a:srgbClr val="B6D7A8">
                  <a:alpha val="30980"/>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Softmax</a:t>
            </a:r>
            <a:endParaRPr sz="1100">
              <a:solidFill>
                <a:srgbClr val="D9D9D9"/>
              </a:solidFill>
            </a:endParaRPr>
          </a:p>
        </p:txBody>
      </p:sp>
      <p:cxnSp>
        <p:nvCxnSpPr>
          <p:cNvPr id="457" name="Google Shape;457;p23"/>
          <p:cNvCxnSpPr>
            <a:stCxn id="439" idx="0"/>
            <a:endCxn id="449" idx="2"/>
          </p:cNvCxnSpPr>
          <p:nvPr/>
        </p:nvCxnSpPr>
        <p:spPr>
          <a:xfrm rot="10800000" flipH="1">
            <a:off x="5329450" y="2294250"/>
            <a:ext cx="3300" cy="201300"/>
          </a:xfrm>
          <a:prstGeom prst="straightConnector1">
            <a:avLst/>
          </a:prstGeom>
          <a:noFill/>
          <a:ln w="9525" cap="flat" cmpd="sng">
            <a:solidFill>
              <a:srgbClr val="D9D9D9"/>
            </a:solidFill>
            <a:prstDash val="solid"/>
            <a:round/>
            <a:headEnd type="none" w="med" len="med"/>
            <a:tailEnd type="triangle" w="med" len="med"/>
          </a:ln>
        </p:spPr>
      </p:cxnSp>
      <p:cxnSp>
        <p:nvCxnSpPr>
          <p:cNvPr id="458" name="Google Shape;458;p23"/>
          <p:cNvCxnSpPr>
            <a:stCxn id="450" idx="0"/>
            <a:endCxn id="452" idx="2"/>
          </p:cNvCxnSpPr>
          <p:nvPr/>
        </p:nvCxnSpPr>
        <p:spPr>
          <a:xfrm rot="10800000" flipH="1">
            <a:off x="5332600" y="1442350"/>
            <a:ext cx="300" cy="201300"/>
          </a:xfrm>
          <a:prstGeom prst="straightConnector1">
            <a:avLst/>
          </a:prstGeom>
          <a:noFill/>
          <a:ln w="9525" cap="flat" cmpd="sng">
            <a:solidFill>
              <a:srgbClr val="D9D9D9"/>
            </a:solidFill>
            <a:prstDash val="solid"/>
            <a:round/>
            <a:headEnd type="none" w="med" len="med"/>
            <a:tailEnd type="triangle" w="med" len="med"/>
          </a:ln>
        </p:spPr>
      </p:cxnSp>
      <p:cxnSp>
        <p:nvCxnSpPr>
          <p:cNvPr id="459" name="Google Shape;459;p23"/>
          <p:cNvCxnSpPr>
            <a:stCxn id="450" idx="0"/>
            <a:endCxn id="453" idx="3"/>
          </p:cNvCxnSpPr>
          <p:nvPr/>
        </p:nvCxnSpPr>
        <p:spPr>
          <a:xfrm rot="-5400000">
            <a:off x="5334400" y="887950"/>
            <a:ext cx="753900" cy="757500"/>
          </a:xfrm>
          <a:prstGeom prst="bentConnector4">
            <a:avLst>
              <a:gd name="adj1" fmla="val 8668"/>
              <a:gd name="adj2" fmla="val 121389"/>
            </a:avLst>
          </a:prstGeom>
          <a:noFill/>
          <a:ln w="9525" cap="flat" cmpd="sng">
            <a:solidFill>
              <a:srgbClr val="D9D9D9"/>
            </a:solidFill>
            <a:prstDash val="solid"/>
            <a:round/>
            <a:headEnd type="none" w="med" len="med"/>
            <a:tailEnd type="triangle" w="med" len="med"/>
          </a:ln>
        </p:spPr>
      </p:cxnSp>
      <p:cxnSp>
        <p:nvCxnSpPr>
          <p:cNvPr id="460" name="Google Shape;460;p23"/>
          <p:cNvCxnSpPr>
            <a:stCxn id="453" idx="0"/>
            <a:endCxn id="455" idx="2"/>
          </p:cNvCxnSpPr>
          <p:nvPr/>
        </p:nvCxnSpPr>
        <p:spPr>
          <a:xfrm rot="10800000">
            <a:off x="5332650" y="612650"/>
            <a:ext cx="0" cy="179100"/>
          </a:xfrm>
          <a:prstGeom prst="straightConnector1">
            <a:avLst/>
          </a:prstGeom>
          <a:noFill/>
          <a:ln w="9525" cap="flat" cmpd="sng">
            <a:solidFill>
              <a:srgbClr val="D9D9D9"/>
            </a:solidFill>
            <a:prstDash val="solid"/>
            <a:round/>
            <a:headEnd type="none" w="med" len="med"/>
            <a:tailEnd type="triangle" w="med" len="med"/>
          </a:ln>
        </p:spPr>
      </p:cxnSp>
      <p:cxnSp>
        <p:nvCxnSpPr>
          <p:cNvPr id="461" name="Google Shape;461;p23"/>
          <p:cNvCxnSpPr>
            <a:endCxn id="456" idx="2"/>
          </p:cNvCxnSpPr>
          <p:nvPr/>
        </p:nvCxnSpPr>
        <p:spPr>
          <a:xfrm rot="10800000">
            <a:off x="5329450" y="255450"/>
            <a:ext cx="0" cy="156300"/>
          </a:xfrm>
          <a:prstGeom prst="straightConnector1">
            <a:avLst/>
          </a:prstGeom>
          <a:noFill/>
          <a:ln w="9525" cap="flat" cmpd="sng">
            <a:solidFill>
              <a:srgbClr val="D9D9D9"/>
            </a:solidFill>
            <a:prstDash val="solid"/>
            <a:round/>
            <a:headEnd type="none" w="med" len="med"/>
            <a:tailEnd type="triangle" w="med" len="med"/>
          </a:ln>
        </p:spPr>
      </p:cxnSp>
      <p:cxnSp>
        <p:nvCxnSpPr>
          <p:cNvPr id="462" name="Google Shape;462;p23"/>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463" name="Google Shape;463;p23"/>
          <p:cNvGrpSpPr/>
          <p:nvPr/>
        </p:nvGrpSpPr>
        <p:grpSpPr>
          <a:xfrm>
            <a:off x="3223400" y="1827400"/>
            <a:ext cx="1832400" cy="601200"/>
            <a:chOff x="3223400" y="1827400"/>
            <a:chExt cx="1832400" cy="601200"/>
          </a:xfrm>
        </p:grpSpPr>
        <p:grpSp>
          <p:nvGrpSpPr>
            <p:cNvPr id="464" name="Google Shape;464;p23"/>
            <p:cNvGrpSpPr/>
            <p:nvPr/>
          </p:nvGrpSpPr>
          <p:grpSpPr>
            <a:xfrm>
              <a:off x="3223400" y="1827400"/>
              <a:ext cx="1832400" cy="601200"/>
              <a:chOff x="3223400" y="1827400"/>
              <a:chExt cx="1832400" cy="601200"/>
            </a:xfrm>
          </p:grpSpPr>
          <p:cxnSp>
            <p:nvCxnSpPr>
              <p:cNvPr id="465" name="Google Shape;465;p23"/>
              <p:cNvCxnSpPr>
                <a:stCxn id="435" idx="0"/>
              </p:cNvCxnSpPr>
              <p:nvPr/>
            </p:nvCxnSpPr>
            <p:spPr>
              <a:xfrm rot="-5400000" flipH="1">
                <a:off x="3839000" y="1211800"/>
                <a:ext cx="601200" cy="1832400"/>
              </a:xfrm>
              <a:prstGeom prst="bentConnector4">
                <a:avLst>
                  <a:gd name="adj1" fmla="val -39608"/>
                  <a:gd name="adj2" fmla="val 70670"/>
                </a:avLst>
              </a:prstGeom>
              <a:noFill/>
              <a:ln w="9525" cap="flat" cmpd="sng">
                <a:solidFill>
                  <a:srgbClr val="D9D9D9"/>
                </a:solidFill>
                <a:prstDash val="solid"/>
                <a:round/>
                <a:headEnd type="none" w="med" len="med"/>
                <a:tailEnd type="none" w="med" len="med"/>
              </a:ln>
            </p:spPr>
          </p:cxnSp>
          <p:cxnSp>
            <p:nvCxnSpPr>
              <p:cNvPr id="466" name="Google Shape;466;p23"/>
              <p:cNvCxnSpPr/>
              <p:nvPr/>
            </p:nvCxnSpPr>
            <p:spPr>
              <a:xfrm rot="10800000" flipH="1">
                <a:off x="5050575" y="229415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467" name="Google Shape;467;p23"/>
            <p:cNvCxnSpPr/>
            <p:nvPr/>
          </p:nvCxnSpPr>
          <p:spPr>
            <a:xfrm rot="10800000" flipH="1">
              <a:off x="4810950" y="229190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468" name="Google Shape;468;p23"/>
          <p:cNvCxnSpPr>
            <a:endCxn id="450" idx="3"/>
          </p:cNvCxnSpPr>
          <p:nvPr/>
        </p:nvCxnSpPr>
        <p:spPr>
          <a:xfrm rot="10800000" flipH="1">
            <a:off x="5330800" y="1741750"/>
            <a:ext cx="759300" cy="666600"/>
          </a:xfrm>
          <a:prstGeom prst="bentConnector3">
            <a:avLst>
              <a:gd name="adj1" fmla="val 120670"/>
            </a:avLst>
          </a:prstGeom>
          <a:noFill/>
          <a:ln w="9525" cap="flat" cmpd="sng">
            <a:solidFill>
              <a:srgbClr val="D9D9D9"/>
            </a:solidFill>
            <a:prstDash val="solid"/>
            <a:round/>
            <a:headEnd type="none" w="med" len="med"/>
            <a:tailEnd type="triangle" w="med" len="med"/>
          </a:ln>
        </p:spPr>
      </p:cxnSp>
      <p:grpSp>
        <p:nvGrpSpPr>
          <p:cNvPr id="469" name="Google Shape;469;p23"/>
          <p:cNvGrpSpPr/>
          <p:nvPr/>
        </p:nvGrpSpPr>
        <p:grpSpPr>
          <a:xfrm flipH="1">
            <a:off x="5196157" y="3772639"/>
            <a:ext cx="266597" cy="258300"/>
            <a:chOff x="2372506" y="3438683"/>
            <a:chExt cx="255900" cy="258300"/>
          </a:xfrm>
        </p:grpSpPr>
        <p:pic>
          <p:nvPicPr>
            <p:cNvPr id="470" name="Google Shape;470;p23" descr="+" title="MathEquation,#585858"/>
            <p:cNvPicPr preferRelativeResize="0"/>
            <p:nvPr/>
          </p:nvPicPr>
          <p:blipFill>
            <a:blip r:embed="rId1"/>
            <a:stretch>
              <a:fillRect/>
            </a:stretch>
          </p:blipFill>
          <p:spPr>
            <a:xfrm>
              <a:off x="2407953" y="3466746"/>
              <a:ext cx="185040" cy="202107"/>
            </a:xfrm>
            <a:prstGeom prst="rect">
              <a:avLst/>
            </a:prstGeom>
            <a:noFill/>
            <a:ln>
              <a:noFill/>
            </a:ln>
          </p:spPr>
        </p:pic>
        <p:sp>
          <p:nvSpPr>
            <p:cNvPr id="446" name="Google Shape;446;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
        <p:nvSpPr>
          <p:cNvPr id="471" name="Google Shape;471;p23"/>
          <p:cNvSpPr txBox="1"/>
          <p:nvPr/>
        </p:nvSpPr>
        <p:spPr>
          <a:xfrm>
            <a:off x="2940700" y="4801350"/>
            <a:ext cx="6720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rgbClr val="999999"/>
                </a:solidFill>
              </a:rPr>
              <a:t>Inputs</a:t>
            </a:r>
            <a:endParaRPr sz="1100">
              <a:solidFill>
                <a:srgbClr val="999999"/>
              </a:solidFill>
            </a:endParaRPr>
          </a:p>
        </p:txBody>
      </p:sp>
      <p:sp>
        <p:nvSpPr>
          <p:cNvPr id="472" name="Google Shape;472;p23"/>
          <p:cNvSpPr txBox="1"/>
          <p:nvPr/>
        </p:nvSpPr>
        <p:spPr>
          <a:xfrm>
            <a:off x="4512400" y="4856300"/>
            <a:ext cx="16341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rgbClr val="999999"/>
                </a:solidFill>
              </a:rPr>
              <a:t>Outputs (shifted right)</a:t>
            </a:r>
            <a:endParaRPr sz="1100">
              <a:solidFill>
                <a:srgbClr val="999999"/>
              </a:solidFill>
            </a:endParaRPr>
          </a:p>
        </p:txBody>
      </p:sp>
      <p:sp>
        <p:nvSpPr>
          <p:cNvPr id="473" name="Google Shape;473;p23"/>
          <p:cNvSpPr txBox="1"/>
          <p:nvPr/>
        </p:nvSpPr>
        <p:spPr>
          <a:xfrm>
            <a:off x="5742500" y="36445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rgbClr val="999999"/>
                </a:solidFill>
              </a:rPr>
              <a:t>Positional </a:t>
            </a:r>
            <a:endParaRPr sz="1100">
              <a:solidFill>
                <a:srgbClr val="999999"/>
              </a:solidFill>
            </a:endParaRPr>
          </a:p>
          <a:p>
            <a:pPr marL="0" lvl="0" indent="0" algn="ctr" rtl="0">
              <a:spcBef>
                <a:spcPts val="0"/>
              </a:spcBef>
              <a:spcAft>
                <a:spcPts val="0"/>
              </a:spcAft>
              <a:buNone/>
            </a:pPr>
            <a:r>
              <a:rPr lang="en-GB" sz="1100">
                <a:solidFill>
                  <a:srgbClr val="999999"/>
                </a:solidFill>
              </a:rPr>
              <a:t>Encoding</a:t>
            </a:r>
            <a:endParaRPr sz="1100">
              <a:solidFill>
                <a:srgbClr val="999999"/>
              </a:solidFill>
            </a:endParaRPr>
          </a:p>
        </p:txBody>
      </p:sp>
      <p:sp>
        <p:nvSpPr>
          <p:cNvPr id="474" name="Google Shape;474;p23"/>
          <p:cNvSpPr txBox="1"/>
          <p:nvPr/>
        </p:nvSpPr>
        <p:spPr>
          <a:xfrm>
            <a:off x="1142900" y="363298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rgbClr val="999999"/>
                </a:solidFill>
              </a:rPr>
              <a:t>Positional </a:t>
            </a:r>
            <a:endParaRPr sz="1100">
              <a:solidFill>
                <a:srgbClr val="999999"/>
              </a:solidFill>
            </a:endParaRPr>
          </a:p>
          <a:p>
            <a:pPr marL="0" lvl="0" indent="0" algn="ctr" rtl="0">
              <a:spcBef>
                <a:spcPts val="0"/>
              </a:spcBef>
              <a:spcAft>
                <a:spcPts val="0"/>
              </a:spcAft>
              <a:buNone/>
            </a:pPr>
            <a:r>
              <a:rPr lang="en-GB" sz="1100">
                <a:solidFill>
                  <a:srgbClr val="999999"/>
                </a:solidFill>
              </a:rPr>
              <a:t>Encoding</a:t>
            </a:r>
            <a:endParaRPr sz="1100">
              <a:solidFill>
                <a:srgbClr val="99999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478" name="Shape 478"/>
        <p:cNvGrpSpPr/>
        <p:nvPr/>
      </p:nvGrpSpPr>
      <p:grpSpPr>
        <a:xfrm>
          <a:off x="0" y="0"/>
          <a:ext cx="0" cy="0"/>
          <a:chOff x="0" y="0"/>
          <a:chExt cx="0" cy="0"/>
        </a:xfrm>
      </p:grpSpPr>
      <p:sp>
        <p:nvSpPr>
          <p:cNvPr id="479" name="Google Shape;479;p24"/>
          <p:cNvSpPr/>
          <p:nvPr/>
        </p:nvSpPr>
        <p:spPr>
          <a:xfrm>
            <a:off x="3444875" y="2675325"/>
            <a:ext cx="2402400" cy="488400"/>
          </a:xfrm>
          <a:prstGeom prst="roundRect">
            <a:avLst>
              <a:gd name="adj" fmla="val 50000"/>
            </a:avLst>
          </a:prstGeom>
          <a:gradFill>
            <a:gsLst>
              <a:gs pos="0">
                <a:srgbClr val="E0EDBA">
                  <a:alpha val="70980"/>
                </a:srgbClr>
              </a:gs>
              <a:gs pos="100000">
                <a:srgbClr val="DE87F1">
                  <a:alpha val="39607"/>
                </a:srgbClr>
              </a:gs>
            </a:gsLst>
            <a:lin ang="13500032" scaled="0"/>
          </a:gra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666666"/>
                </a:solidFill>
              </a:rPr>
              <a:t>Tokenize</a:t>
            </a:r>
            <a:endParaRPr>
              <a:solidFill>
                <a:srgbClr val="666666"/>
              </a:solidFill>
            </a:endParaRPr>
          </a:p>
        </p:txBody>
      </p:sp>
      <p:sp>
        <p:nvSpPr>
          <p:cNvPr id="480" name="Google Shape;480;p24"/>
          <p:cNvSpPr/>
          <p:nvPr/>
        </p:nvSpPr>
        <p:spPr>
          <a:xfrm>
            <a:off x="425900"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I</a:t>
            </a:r>
            <a:endParaRPr lang="en-GB"/>
          </a:p>
        </p:txBody>
      </p:sp>
      <p:sp>
        <p:nvSpPr>
          <p:cNvPr id="481" name="Google Shape;481;p24"/>
          <p:cNvSpPr/>
          <p:nvPr/>
        </p:nvSpPr>
        <p:spPr>
          <a:xfrm>
            <a:off x="2161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love</a:t>
            </a:r>
            <a:endParaRPr lang="en-GB"/>
          </a:p>
        </p:txBody>
      </p:sp>
      <p:sp>
        <p:nvSpPr>
          <p:cNvPr id="482" name="Google Shape;482;p24"/>
          <p:cNvSpPr/>
          <p:nvPr/>
        </p:nvSpPr>
        <p:spPr>
          <a:xfrm>
            <a:off x="3897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coding</a:t>
            </a:r>
            <a:endParaRPr lang="en-GB"/>
          </a:p>
        </p:txBody>
      </p:sp>
      <p:sp>
        <p:nvSpPr>
          <p:cNvPr id="483" name="Google Shape;483;p24"/>
          <p:cNvSpPr/>
          <p:nvPr/>
        </p:nvSpPr>
        <p:spPr>
          <a:xfrm>
            <a:off x="5633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and</a:t>
            </a:r>
            <a:endParaRPr lang="en-GB"/>
          </a:p>
        </p:txBody>
      </p:sp>
      <p:sp>
        <p:nvSpPr>
          <p:cNvPr id="484" name="Google Shape;484;p24"/>
          <p:cNvSpPr/>
          <p:nvPr/>
        </p:nvSpPr>
        <p:spPr>
          <a:xfrm>
            <a:off x="7369875" y="1193000"/>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writing</a:t>
            </a:r>
            <a:endParaRPr lang="en-GB"/>
          </a:p>
        </p:txBody>
      </p:sp>
      <p:cxnSp>
        <p:nvCxnSpPr>
          <p:cNvPr id="485" name="Google Shape;485;p24"/>
          <p:cNvCxnSpPr>
            <a:endCxn id="482" idx="2"/>
          </p:cNvCxnSpPr>
          <p:nvPr/>
        </p:nvCxnSpPr>
        <p:spPr>
          <a:xfrm rot="10800000">
            <a:off x="4646075" y="1845825"/>
            <a:ext cx="0" cy="829500"/>
          </a:xfrm>
          <a:prstGeom prst="straightConnector1">
            <a:avLst/>
          </a:prstGeom>
          <a:noFill/>
          <a:ln w="19050" cap="flat" cmpd="sng">
            <a:solidFill>
              <a:schemeClr val="dk2"/>
            </a:solidFill>
            <a:prstDash val="solid"/>
            <a:round/>
            <a:headEnd type="none" w="med" len="med"/>
            <a:tailEnd type="triangle" w="med" len="med"/>
          </a:ln>
        </p:spPr>
      </p:cxnSp>
      <p:cxnSp>
        <p:nvCxnSpPr>
          <p:cNvPr id="486" name="Google Shape;486;p24"/>
          <p:cNvCxnSpPr>
            <a:stCxn id="479" idx="0"/>
            <a:endCxn id="483" idx="2"/>
          </p:cNvCxnSpPr>
          <p:nvPr/>
        </p:nvCxnSpPr>
        <p:spPr>
          <a:xfrm rot="10800000" flipH="1">
            <a:off x="46460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487" name="Google Shape;487;p24"/>
          <p:cNvCxnSpPr>
            <a:stCxn id="479" idx="0"/>
            <a:endCxn id="484" idx="2"/>
          </p:cNvCxnSpPr>
          <p:nvPr/>
        </p:nvCxnSpPr>
        <p:spPr>
          <a:xfrm rot="10800000" flipH="1">
            <a:off x="4646075" y="1845825"/>
            <a:ext cx="3471900" cy="829500"/>
          </a:xfrm>
          <a:prstGeom prst="straightConnector1">
            <a:avLst/>
          </a:prstGeom>
          <a:noFill/>
          <a:ln w="19050" cap="flat" cmpd="sng">
            <a:solidFill>
              <a:schemeClr val="dk2"/>
            </a:solidFill>
            <a:prstDash val="solid"/>
            <a:round/>
            <a:headEnd type="none" w="med" len="med"/>
            <a:tailEnd type="triangle" w="med" len="med"/>
          </a:ln>
        </p:spPr>
      </p:cxnSp>
      <p:cxnSp>
        <p:nvCxnSpPr>
          <p:cNvPr id="488" name="Google Shape;488;p24"/>
          <p:cNvCxnSpPr>
            <a:stCxn id="479" idx="0"/>
            <a:endCxn id="481" idx="2"/>
          </p:cNvCxnSpPr>
          <p:nvPr/>
        </p:nvCxnSpPr>
        <p:spPr>
          <a:xfrm rot="10800000">
            <a:off x="29099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489" name="Google Shape;489;p24"/>
          <p:cNvCxnSpPr>
            <a:stCxn id="479" idx="0"/>
            <a:endCxn id="480" idx="2"/>
          </p:cNvCxnSpPr>
          <p:nvPr/>
        </p:nvCxnSpPr>
        <p:spPr>
          <a:xfrm rot="10800000">
            <a:off x="1174175" y="1845825"/>
            <a:ext cx="3471900" cy="829500"/>
          </a:xfrm>
          <a:prstGeom prst="straightConnector1">
            <a:avLst/>
          </a:prstGeom>
          <a:noFill/>
          <a:ln w="19050" cap="flat" cmpd="sng">
            <a:solidFill>
              <a:schemeClr val="dk2"/>
            </a:solidFill>
            <a:prstDash val="solid"/>
            <a:round/>
            <a:headEnd type="none" w="med" len="med"/>
            <a:tailEnd type="triangle" w="med" len="med"/>
          </a:ln>
        </p:spPr>
      </p:cxnSp>
      <p:sp>
        <p:nvSpPr>
          <p:cNvPr id="490" name="Google Shape;490;p24"/>
          <p:cNvSpPr txBox="1"/>
          <p:nvPr/>
        </p:nvSpPr>
        <p:spPr>
          <a:xfrm>
            <a:off x="3476675" y="3709550"/>
            <a:ext cx="2338800" cy="41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“I love coding and writing”</a:t>
            </a:r>
            <a:endParaRPr lang="en-GB"/>
          </a:p>
        </p:txBody>
      </p:sp>
      <p:cxnSp>
        <p:nvCxnSpPr>
          <p:cNvPr id="491" name="Google Shape;491;p24"/>
          <p:cNvCxnSpPr>
            <a:stCxn id="490" idx="0"/>
          </p:cNvCxnSpPr>
          <p:nvPr/>
        </p:nvCxnSpPr>
        <p:spPr>
          <a:xfrm rot="10800000">
            <a:off x="4646075" y="3296450"/>
            <a:ext cx="0" cy="4131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495" name="Shape 495"/>
        <p:cNvGrpSpPr/>
        <p:nvPr/>
      </p:nvGrpSpPr>
      <p:grpSpPr>
        <a:xfrm>
          <a:off x="0" y="0"/>
          <a:ext cx="0" cy="0"/>
          <a:chOff x="0" y="0"/>
          <a:chExt cx="0" cy="0"/>
        </a:xfrm>
      </p:grpSpPr>
      <p:sp>
        <p:nvSpPr>
          <p:cNvPr id="496" name="Google Shape;496;p25"/>
          <p:cNvSpPr txBox="1"/>
          <p:nvPr/>
        </p:nvSpPr>
        <p:spPr>
          <a:xfrm>
            <a:off x="499792" y="92722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Input Layer</a:t>
            </a:r>
            <a:endParaRPr sz="1200">
              <a:latin typeface="Consolas" panose="020B0609020204030204"/>
              <a:ea typeface="Consolas" panose="020B0609020204030204"/>
              <a:cs typeface="Consolas" panose="020B0609020204030204"/>
              <a:sym typeface="Consolas" panose="020B0609020204030204"/>
            </a:endParaRPr>
          </a:p>
        </p:txBody>
      </p:sp>
      <p:sp>
        <p:nvSpPr>
          <p:cNvPr id="497" name="Google Shape;497;p25"/>
          <p:cNvSpPr txBox="1"/>
          <p:nvPr/>
        </p:nvSpPr>
        <p:spPr>
          <a:xfrm>
            <a:off x="3962851" y="31612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Hidden Layers</a:t>
            </a:r>
            <a:endParaRPr sz="1200">
              <a:latin typeface="Consolas" panose="020B0609020204030204"/>
              <a:ea typeface="Consolas" panose="020B0609020204030204"/>
              <a:cs typeface="Consolas" panose="020B0609020204030204"/>
              <a:sym typeface="Consolas" panose="020B0609020204030204"/>
            </a:endParaRPr>
          </a:p>
        </p:txBody>
      </p:sp>
      <p:sp>
        <p:nvSpPr>
          <p:cNvPr id="498" name="Google Shape;498;p25"/>
          <p:cNvSpPr txBox="1"/>
          <p:nvPr/>
        </p:nvSpPr>
        <p:spPr>
          <a:xfrm>
            <a:off x="6935622" y="92722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Output Layer</a:t>
            </a:r>
            <a:endParaRPr sz="1200">
              <a:latin typeface="Consolas" panose="020B0609020204030204"/>
              <a:ea typeface="Consolas" panose="020B0609020204030204"/>
              <a:cs typeface="Consolas" panose="020B0609020204030204"/>
              <a:sym typeface="Consolas" panose="020B0609020204030204"/>
            </a:endParaRPr>
          </a:p>
        </p:txBody>
      </p:sp>
      <p:sp>
        <p:nvSpPr>
          <p:cNvPr id="499" name="Google Shape;499;p25"/>
          <p:cNvSpPr txBox="1"/>
          <p:nvPr/>
        </p:nvSpPr>
        <p:spPr>
          <a:xfrm>
            <a:off x="1025553"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X = A</a:t>
            </a:r>
            <a:r>
              <a:rPr lang="en-GB" baseline="30000">
                <a:latin typeface="Consolas" panose="020B0609020204030204"/>
                <a:ea typeface="Consolas" panose="020B0609020204030204"/>
                <a:cs typeface="Consolas" panose="020B0609020204030204"/>
                <a:sym typeface="Consolas" panose="020B0609020204030204"/>
              </a:rPr>
              <a:t>[0]</a:t>
            </a:r>
            <a:endParaRPr baseline="30000">
              <a:latin typeface="Consolas" panose="020B0609020204030204"/>
              <a:ea typeface="Consolas" panose="020B0609020204030204"/>
              <a:cs typeface="Consolas" panose="020B0609020204030204"/>
              <a:sym typeface="Consolas" panose="020B0609020204030204"/>
            </a:endParaRPr>
          </a:p>
        </p:txBody>
      </p:sp>
      <p:sp>
        <p:nvSpPr>
          <p:cNvPr id="500" name="Google Shape;500;p25"/>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 name="Google Shape;501;p25"/>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 name="Google Shape;502;p25"/>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 name="Google Shape;503;p25"/>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[4]</a:t>
            </a:r>
            <a:endParaRPr sz="1600">
              <a:solidFill>
                <a:srgbClr val="000000"/>
              </a:solidFill>
            </a:endParaRPr>
          </a:p>
        </p:txBody>
      </p:sp>
      <p:cxnSp>
        <p:nvCxnSpPr>
          <p:cNvPr id="504" name="Google Shape;504;p25"/>
          <p:cNvCxnSpPr>
            <a:stCxn id="503" idx="6"/>
            <a:endCxn id="505" idx="1"/>
          </p:cNvCxnSpPr>
          <p:nvPr/>
        </p:nvCxnSpPr>
        <p:spPr>
          <a:xfrm rot="10800000" flipH="1">
            <a:off x="7814622" y="2398276"/>
            <a:ext cx="435900" cy="13500"/>
          </a:xfrm>
          <a:prstGeom prst="straightConnector1">
            <a:avLst/>
          </a:prstGeom>
          <a:noFill/>
          <a:ln w="19050" cap="flat" cmpd="sng">
            <a:solidFill>
              <a:srgbClr val="595959"/>
            </a:solidFill>
            <a:prstDash val="solid"/>
            <a:round/>
            <a:headEnd type="none" w="med" len="med"/>
            <a:tailEnd type="triangle" w="med" len="med"/>
          </a:ln>
        </p:spPr>
      </p:cxnSp>
      <p:sp>
        <p:nvSpPr>
          <p:cNvPr id="506" name="Google Shape;506;p25"/>
          <p:cNvSpPr txBox="1"/>
          <p:nvPr/>
        </p:nvSpPr>
        <p:spPr>
          <a:xfrm>
            <a:off x="28400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[1]</a:t>
            </a:r>
            <a:endParaRPr baseline="30000">
              <a:latin typeface="Consolas" panose="020B0609020204030204"/>
              <a:ea typeface="Consolas" panose="020B0609020204030204"/>
              <a:cs typeface="Consolas" panose="020B0609020204030204"/>
              <a:sym typeface="Consolas" panose="020B0609020204030204"/>
            </a:endParaRPr>
          </a:p>
        </p:txBody>
      </p:sp>
      <p:sp>
        <p:nvSpPr>
          <p:cNvPr id="507" name="Google Shape;507;p25"/>
          <p:cNvSpPr txBox="1"/>
          <p:nvPr/>
        </p:nvSpPr>
        <p:spPr>
          <a:xfrm>
            <a:off x="55266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[3]</a:t>
            </a:r>
            <a:endParaRPr baseline="30000">
              <a:latin typeface="Consolas" panose="020B0609020204030204"/>
              <a:ea typeface="Consolas" panose="020B0609020204030204"/>
              <a:cs typeface="Consolas" panose="020B0609020204030204"/>
              <a:sym typeface="Consolas" panose="020B0609020204030204"/>
            </a:endParaRPr>
          </a:p>
        </p:txBody>
      </p:sp>
      <p:sp>
        <p:nvSpPr>
          <p:cNvPr id="508" name="Google Shape;508;p25"/>
          <p:cNvSpPr/>
          <p:nvPr/>
        </p:nvSpPr>
        <p:spPr>
          <a:xfrm>
            <a:off x="1025558" y="149587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 name="Google Shape;509;p25"/>
          <p:cNvSpPr txBox="1"/>
          <p:nvPr/>
        </p:nvSpPr>
        <p:spPr>
          <a:xfrm>
            <a:off x="441325" y="22932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latin typeface="Consolas" panose="020B0609020204030204"/>
                <a:ea typeface="Consolas" panose="020B0609020204030204"/>
                <a:cs typeface="Consolas" panose="020B0609020204030204"/>
                <a:sym typeface="Consolas" panose="020B0609020204030204"/>
              </a:rPr>
              <a:t>X</a:t>
            </a:r>
            <a:endParaRPr sz="1200" b="1">
              <a:latin typeface="Consolas" panose="020B0609020204030204"/>
              <a:ea typeface="Consolas" panose="020B0609020204030204"/>
              <a:cs typeface="Consolas" panose="020B0609020204030204"/>
              <a:sym typeface="Consolas" panose="020B0609020204030204"/>
            </a:endParaRPr>
          </a:p>
        </p:txBody>
      </p:sp>
      <p:cxnSp>
        <p:nvCxnSpPr>
          <p:cNvPr id="510" name="Google Shape;510;p25"/>
          <p:cNvCxnSpPr>
            <a:stCxn id="511" idx="6"/>
            <a:endCxn id="503"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512" name="Google Shape;512;p25"/>
          <p:cNvCxnSpPr>
            <a:stCxn id="513" idx="6"/>
            <a:endCxn id="503"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514" name="Google Shape;514;p25"/>
          <p:cNvCxnSpPr>
            <a:stCxn id="515" idx="6"/>
            <a:endCxn id="503"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516" name="Google Shape;516;p25"/>
          <p:cNvCxnSpPr>
            <a:stCxn id="517" idx="6"/>
            <a:endCxn id="518"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505" name="Google Shape;505;p25"/>
          <p:cNvSpPr txBox="1"/>
          <p:nvPr/>
        </p:nvSpPr>
        <p:spPr>
          <a:xfrm>
            <a:off x="8250575" y="22101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panose="020B0604020202020204"/>
              <a:buNone/>
            </a:pPr>
            <a:r>
              <a:rPr lang="en-GB" sz="1100" b="1">
                <a:latin typeface="Consolas" panose="020B0609020204030204"/>
                <a:ea typeface="Consolas" panose="020B0609020204030204"/>
                <a:cs typeface="Consolas" panose="020B0609020204030204"/>
                <a:sym typeface="Consolas" panose="020B0609020204030204"/>
              </a:rPr>
              <a:t>Ŷ</a:t>
            </a:r>
            <a:endParaRPr sz="1200" b="1">
              <a:latin typeface="Consolas" panose="020B0609020204030204"/>
              <a:ea typeface="Consolas" panose="020B0609020204030204"/>
              <a:cs typeface="Consolas" panose="020B0609020204030204"/>
              <a:sym typeface="Consolas" panose="020B0609020204030204"/>
            </a:endParaRPr>
          </a:p>
        </p:txBody>
      </p:sp>
      <p:sp>
        <p:nvSpPr>
          <p:cNvPr id="517" name="Google Shape;517;p25"/>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t> </a:t>
            </a:r>
            <a:endParaRPr sz="1200" baseline="-25000"/>
          </a:p>
        </p:txBody>
      </p:sp>
      <p:sp>
        <p:nvSpPr>
          <p:cNvPr id="519" name="Google Shape;519;p25"/>
          <p:cNvSpPr/>
          <p:nvPr/>
        </p:nvSpPr>
        <p:spPr>
          <a:xfrm>
            <a:off x="2993621" y="170445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t> </a:t>
            </a:r>
            <a:endParaRPr sz="1600">
              <a:solidFill>
                <a:srgbClr val="000000"/>
              </a:solidFill>
            </a:endParaRPr>
          </a:p>
        </p:txBody>
      </p:sp>
      <p:sp>
        <p:nvSpPr>
          <p:cNvPr id="520" name="Google Shape;520;p25"/>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t> </a:t>
            </a:r>
            <a:endParaRPr sz="1600">
              <a:solidFill>
                <a:srgbClr val="000000"/>
              </a:solidFill>
            </a:endParaRPr>
          </a:p>
        </p:txBody>
      </p:sp>
      <p:sp>
        <p:nvSpPr>
          <p:cNvPr id="521" name="Google Shape;521;p25"/>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[1]</a:t>
            </a:r>
            <a:r>
              <a:rPr lang="en-GB" sz="1100" baseline="-25000">
                <a:solidFill>
                  <a:srgbClr val="000000"/>
                </a:solidFill>
              </a:rPr>
              <a:t>n</a:t>
            </a:r>
            <a:endParaRPr sz="1100">
              <a:solidFill>
                <a:srgbClr val="000000"/>
              </a:solidFill>
            </a:endParaRPr>
          </a:p>
        </p:txBody>
      </p:sp>
      <p:sp>
        <p:nvSpPr>
          <p:cNvPr id="518" name="Google Shape;518;p25"/>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[2]</a:t>
            </a:r>
            <a:r>
              <a:rPr lang="en-GB" sz="1100" baseline="-25000">
                <a:solidFill>
                  <a:srgbClr val="000000"/>
                </a:solidFill>
              </a:rPr>
              <a:t>1</a:t>
            </a:r>
            <a:endParaRPr sz="1200" baseline="-25000"/>
          </a:p>
        </p:txBody>
      </p:sp>
      <p:sp>
        <p:nvSpPr>
          <p:cNvPr id="522" name="Google Shape;522;p25"/>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[2]</a:t>
            </a:r>
            <a:r>
              <a:rPr lang="en-GB" sz="1100" baseline="-25000">
                <a:solidFill>
                  <a:srgbClr val="000000"/>
                </a:solidFill>
              </a:rPr>
              <a:t>2</a:t>
            </a:r>
            <a:endParaRPr sz="1600">
              <a:solidFill>
                <a:srgbClr val="000000"/>
              </a:solidFill>
            </a:endParaRPr>
          </a:p>
        </p:txBody>
      </p:sp>
      <p:sp>
        <p:nvSpPr>
          <p:cNvPr id="523" name="Google Shape;523;p25"/>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[2]</a:t>
            </a:r>
            <a:r>
              <a:rPr lang="en-GB" sz="1100" baseline="-25000">
                <a:solidFill>
                  <a:srgbClr val="000000"/>
                </a:solidFill>
              </a:rPr>
              <a:t>3</a:t>
            </a:r>
            <a:endParaRPr sz="1600">
              <a:solidFill>
                <a:srgbClr val="000000"/>
              </a:solidFill>
            </a:endParaRPr>
          </a:p>
        </p:txBody>
      </p:sp>
      <p:sp>
        <p:nvSpPr>
          <p:cNvPr id="524" name="Google Shape;524;p25"/>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[2]</a:t>
            </a:r>
            <a:r>
              <a:rPr lang="en-GB" sz="1100" baseline="-25000">
                <a:solidFill>
                  <a:srgbClr val="000000"/>
                </a:solidFill>
              </a:rPr>
              <a:t>n</a:t>
            </a:r>
            <a:endParaRPr sz="1600">
              <a:solidFill>
                <a:srgbClr val="000000"/>
              </a:solidFill>
            </a:endParaRPr>
          </a:p>
        </p:txBody>
      </p:sp>
      <p:sp>
        <p:nvSpPr>
          <p:cNvPr id="515" name="Google Shape;515;p25"/>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[3]</a:t>
            </a:r>
            <a:r>
              <a:rPr lang="en-GB" sz="1100" baseline="-25000">
                <a:solidFill>
                  <a:srgbClr val="000000"/>
                </a:solidFill>
              </a:rPr>
              <a:t>1</a:t>
            </a:r>
            <a:endParaRPr sz="1200" baseline="-25000"/>
          </a:p>
        </p:txBody>
      </p:sp>
      <p:sp>
        <p:nvSpPr>
          <p:cNvPr id="513" name="Google Shape;513;p25"/>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[3]</a:t>
            </a:r>
            <a:r>
              <a:rPr lang="en-GB" sz="1100" baseline="-25000">
                <a:solidFill>
                  <a:srgbClr val="000000"/>
                </a:solidFill>
              </a:rPr>
              <a:t>2</a:t>
            </a:r>
            <a:endParaRPr sz="1600">
              <a:solidFill>
                <a:srgbClr val="000000"/>
              </a:solidFill>
            </a:endParaRPr>
          </a:p>
        </p:txBody>
      </p:sp>
      <p:sp>
        <p:nvSpPr>
          <p:cNvPr id="525" name="Google Shape;525;p25"/>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[3]</a:t>
            </a:r>
            <a:r>
              <a:rPr lang="en-GB" sz="1100" baseline="-25000">
                <a:solidFill>
                  <a:srgbClr val="000000"/>
                </a:solidFill>
              </a:rPr>
              <a:t>3</a:t>
            </a:r>
            <a:endParaRPr sz="1600">
              <a:solidFill>
                <a:srgbClr val="000000"/>
              </a:solidFill>
            </a:endParaRPr>
          </a:p>
        </p:txBody>
      </p:sp>
      <p:sp>
        <p:nvSpPr>
          <p:cNvPr id="511" name="Google Shape;511;p25"/>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[3]</a:t>
            </a:r>
            <a:r>
              <a:rPr lang="en-GB" sz="1100" baseline="-25000">
                <a:solidFill>
                  <a:srgbClr val="000000"/>
                </a:solidFill>
              </a:rPr>
              <a:t>n</a:t>
            </a:r>
            <a:endParaRPr sz="1600">
              <a:solidFill>
                <a:srgbClr val="000000"/>
              </a:solidFill>
            </a:endParaRPr>
          </a:p>
        </p:txBody>
      </p:sp>
      <p:cxnSp>
        <p:nvCxnSpPr>
          <p:cNvPr id="526" name="Google Shape;526;p25"/>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527" name="Google Shape;527;p25"/>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 name="Google Shape;528;p25"/>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 name="Google Shape;529;p25"/>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 name="Google Shape;530;p25"/>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31" name="Google Shape;531;p25"/>
          <p:cNvCxnSpPr>
            <a:endCxn id="517"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532" name="Google Shape;532;p25"/>
          <p:cNvCxnSpPr>
            <a:stCxn id="500" idx="5"/>
            <a:endCxn id="519" idx="2"/>
          </p:cNvCxnSpPr>
          <p:nvPr/>
        </p:nvCxnSpPr>
        <p:spPr>
          <a:xfrm>
            <a:off x="1492026" y="1765827"/>
            <a:ext cx="1501500" cy="244500"/>
          </a:xfrm>
          <a:prstGeom prst="straightConnector1">
            <a:avLst/>
          </a:prstGeom>
          <a:noFill/>
          <a:ln w="9525" cap="flat" cmpd="sng">
            <a:solidFill>
              <a:srgbClr val="595959"/>
            </a:solidFill>
            <a:prstDash val="solid"/>
            <a:round/>
            <a:headEnd type="none" w="med" len="med"/>
            <a:tailEnd type="triangle" w="med" len="med"/>
          </a:ln>
        </p:spPr>
      </p:cxnSp>
      <p:cxnSp>
        <p:nvCxnSpPr>
          <p:cNvPr id="533" name="Google Shape;533;p25"/>
          <p:cNvCxnSpPr>
            <a:stCxn id="500" idx="5"/>
            <a:endCxn id="520"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534" name="Google Shape;534;p25"/>
          <p:cNvCxnSpPr>
            <a:stCxn id="500" idx="5"/>
            <a:endCxn id="521"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535" name="Google Shape;535;p25"/>
          <p:cNvCxnSpPr>
            <a:stCxn id="501" idx="5"/>
            <a:endCxn id="517"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536" name="Google Shape;536;p25"/>
          <p:cNvCxnSpPr>
            <a:stCxn id="501" idx="5"/>
            <a:endCxn id="520"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537" name="Google Shape;537;p25"/>
          <p:cNvCxnSpPr>
            <a:stCxn id="501" idx="6"/>
            <a:endCxn id="519" idx="2"/>
          </p:cNvCxnSpPr>
          <p:nvPr/>
        </p:nvCxnSpPr>
        <p:spPr>
          <a:xfrm>
            <a:off x="1503668" y="2009131"/>
            <a:ext cx="1490100" cy="1200"/>
          </a:xfrm>
          <a:prstGeom prst="straightConnector1">
            <a:avLst/>
          </a:prstGeom>
          <a:noFill/>
          <a:ln w="9525" cap="flat" cmpd="sng">
            <a:solidFill>
              <a:srgbClr val="595959"/>
            </a:solidFill>
            <a:prstDash val="solid"/>
            <a:round/>
            <a:headEnd type="none" w="med" len="med"/>
            <a:tailEnd type="triangle" w="med" len="med"/>
          </a:ln>
        </p:spPr>
      </p:cxnSp>
      <p:cxnSp>
        <p:nvCxnSpPr>
          <p:cNvPr id="538" name="Google Shape;538;p25"/>
          <p:cNvCxnSpPr>
            <a:stCxn id="501" idx="6"/>
            <a:endCxn id="521"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539" name="Google Shape;539;p25"/>
          <p:cNvCxnSpPr>
            <a:stCxn id="502" idx="4"/>
            <a:endCxn id="517"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540" name="Google Shape;540;p25"/>
          <p:cNvCxnSpPr>
            <a:stCxn id="502" idx="6"/>
            <a:endCxn id="519" idx="2"/>
          </p:cNvCxnSpPr>
          <p:nvPr/>
        </p:nvCxnSpPr>
        <p:spPr>
          <a:xfrm rot="10800000" flipH="1">
            <a:off x="1503668" y="2010218"/>
            <a:ext cx="1490100" cy="266400"/>
          </a:xfrm>
          <a:prstGeom prst="straightConnector1">
            <a:avLst/>
          </a:prstGeom>
          <a:noFill/>
          <a:ln w="9525" cap="flat" cmpd="sng">
            <a:solidFill>
              <a:srgbClr val="595959"/>
            </a:solidFill>
            <a:prstDash val="solid"/>
            <a:round/>
            <a:headEnd type="none" w="med" len="med"/>
            <a:tailEnd type="triangle" w="med" len="med"/>
          </a:ln>
        </p:spPr>
      </p:cxnSp>
      <p:cxnSp>
        <p:nvCxnSpPr>
          <p:cNvPr id="541" name="Google Shape;541;p25"/>
          <p:cNvCxnSpPr>
            <a:stCxn id="502" idx="6"/>
            <a:endCxn id="520"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542" name="Google Shape;542;p25"/>
          <p:cNvCxnSpPr>
            <a:stCxn id="502" idx="5"/>
            <a:endCxn id="521"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543" name="Google Shape;543;p25"/>
          <p:cNvCxnSpPr>
            <a:stCxn id="527" idx="4"/>
            <a:endCxn id="517"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544" name="Google Shape;544;p25"/>
          <p:cNvCxnSpPr>
            <a:stCxn id="527" idx="5"/>
            <a:endCxn id="519" idx="2"/>
          </p:cNvCxnSpPr>
          <p:nvPr/>
        </p:nvCxnSpPr>
        <p:spPr>
          <a:xfrm rot="10800000" flipH="1">
            <a:off x="1492026" y="2010302"/>
            <a:ext cx="1501500" cy="558000"/>
          </a:xfrm>
          <a:prstGeom prst="straightConnector1">
            <a:avLst/>
          </a:prstGeom>
          <a:noFill/>
          <a:ln w="9525" cap="flat" cmpd="sng">
            <a:solidFill>
              <a:srgbClr val="595959"/>
            </a:solidFill>
            <a:prstDash val="solid"/>
            <a:round/>
            <a:headEnd type="none" w="med" len="med"/>
            <a:tailEnd type="triangle" w="med" len="med"/>
          </a:ln>
        </p:spPr>
      </p:cxnSp>
      <p:cxnSp>
        <p:nvCxnSpPr>
          <p:cNvPr id="545" name="Google Shape;545;p25"/>
          <p:cNvCxnSpPr>
            <a:stCxn id="527" idx="6"/>
            <a:endCxn id="520"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546" name="Google Shape;546;p25"/>
          <p:cNvCxnSpPr>
            <a:stCxn id="527" idx="5"/>
            <a:endCxn id="521"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547" name="Google Shape;547;p25"/>
          <p:cNvCxnSpPr>
            <a:stCxn id="528" idx="5"/>
            <a:endCxn id="517"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548" name="Google Shape;548;p25"/>
          <p:cNvCxnSpPr>
            <a:stCxn id="528" idx="6"/>
            <a:endCxn id="519" idx="2"/>
          </p:cNvCxnSpPr>
          <p:nvPr/>
        </p:nvCxnSpPr>
        <p:spPr>
          <a:xfrm rot="10800000" flipH="1">
            <a:off x="1503668" y="2010306"/>
            <a:ext cx="1490100" cy="801300"/>
          </a:xfrm>
          <a:prstGeom prst="straightConnector1">
            <a:avLst/>
          </a:prstGeom>
          <a:noFill/>
          <a:ln w="9525" cap="flat" cmpd="sng">
            <a:solidFill>
              <a:srgbClr val="595959"/>
            </a:solidFill>
            <a:prstDash val="solid"/>
            <a:round/>
            <a:headEnd type="none" w="med" len="med"/>
            <a:tailEnd type="triangle" w="med" len="med"/>
          </a:ln>
        </p:spPr>
      </p:cxnSp>
      <p:cxnSp>
        <p:nvCxnSpPr>
          <p:cNvPr id="549" name="Google Shape;549;p25"/>
          <p:cNvCxnSpPr>
            <a:stCxn id="528" idx="5"/>
            <a:endCxn id="520"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550" name="Google Shape;550;p25"/>
          <p:cNvCxnSpPr>
            <a:stCxn id="528" idx="5"/>
            <a:endCxn id="521"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551" name="Google Shape;551;p25"/>
          <p:cNvCxnSpPr>
            <a:stCxn id="529" idx="0"/>
            <a:endCxn id="520"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552" name="Google Shape;552;p25"/>
          <p:cNvCxnSpPr>
            <a:stCxn id="529" idx="5"/>
            <a:endCxn id="519" idx="2"/>
          </p:cNvCxnSpPr>
          <p:nvPr/>
        </p:nvCxnSpPr>
        <p:spPr>
          <a:xfrm rot="10800000" flipH="1">
            <a:off x="1492026" y="2010376"/>
            <a:ext cx="1501500" cy="1092900"/>
          </a:xfrm>
          <a:prstGeom prst="straightConnector1">
            <a:avLst/>
          </a:prstGeom>
          <a:noFill/>
          <a:ln w="9525" cap="flat" cmpd="sng">
            <a:solidFill>
              <a:srgbClr val="595959"/>
            </a:solidFill>
            <a:prstDash val="solid"/>
            <a:round/>
            <a:headEnd type="none" w="med" len="med"/>
            <a:tailEnd type="triangle" w="med" len="med"/>
          </a:ln>
        </p:spPr>
      </p:cxnSp>
      <p:cxnSp>
        <p:nvCxnSpPr>
          <p:cNvPr id="553" name="Google Shape;553;p25"/>
          <p:cNvCxnSpPr>
            <a:stCxn id="529" idx="6"/>
            <a:endCxn id="520"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554" name="Google Shape;554;p25"/>
          <p:cNvCxnSpPr>
            <a:stCxn id="529" idx="5"/>
            <a:endCxn id="521"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555" name="Google Shape;555;p25"/>
          <p:cNvCxnSpPr>
            <a:stCxn id="530" idx="5"/>
            <a:endCxn id="517"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556" name="Google Shape;556;p25"/>
          <p:cNvCxnSpPr>
            <a:stCxn id="530" idx="5"/>
            <a:endCxn id="519" idx="2"/>
          </p:cNvCxnSpPr>
          <p:nvPr/>
        </p:nvCxnSpPr>
        <p:spPr>
          <a:xfrm rot="10800000" flipH="1">
            <a:off x="1492026" y="2010376"/>
            <a:ext cx="1501500" cy="1294800"/>
          </a:xfrm>
          <a:prstGeom prst="straightConnector1">
            <a:avLst/>
          </a:prstGeom>
          <a:noFill/>
          <a:ln w="9525" cap="flat" cmpd="sng">
            <a:solidFill>
              <a:srgbClr val="595959"/>
            </a:solidFill>
            <a:prstDash val="solid"/>
            <a:round/>
            <a:headEnd type="none" w="med" len="med"/>
            <a:tailEnd type="triangle" w="med" len="med"/>
          </a:ln>
        </p:spPr>
      </p:cxnSp>
      <p:cxnSp>
        <p:nvCxnSpPr>
          <p:cNvPr id="557" name="Google Shape;557;p25"/>
          <p:cNvCxnSpPr>
            <a:stCxn id="530" idx="5"/>
            <a:endCxn id="520"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558" name="Google Shape;558;p25"/>
          <p:cNvCxnSpPr>
            <a:stCxn id="530" idx="5"/>
            <a:endCxn id="521"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559" name="Google Shape;559;p25"/>
          <p:cNvCxnSpPr>
            <a:stCxn id="517" idx="6"/>
            <a:endCxn id="522"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60" name="Google Shape;560;p25"/>
          <p:cNvCxnSpPr>
            <a:stCxn id="517" idx="6"/>
            <a:endCxn id="523"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561" name="Google Shape;561;p25"/>
          <p:cNvCxnSpPr>
            <a:stCxn id="517" idx="6"/>
            <a:endCxn id="524"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562" name="Google Shape;562;p25"/>
          <p:cNvCxnSpPr>
            <a:stCxn id="519" idx="6"/>
            <a:endCxn id="518" idx="2"/>
          </p:cNvCxnSpPr>
          <p:nvPr/>
        </p:nvCxnSpPr>
        <p:spPr>
          <a:xfrm rot="10800000" flipH="1">
            <a:off x="3586721" y="1236001"/>
            <a:ext cx="756300" cy="774300"/>
          </a:xfrm>
          <a:prstGeom prst="straightConnector1">
            <a:avLst/>
          </a:prstGeom>
          <a:noFill/>
          <a:ln w="9525" cap="flat" cmpd="sng">
            <a:solidFill>
              <a:srgbClr val="595959"/>
            </a:solidFill>
            <a:prstDash val="solid"/>
            <a:round/>
            <a:headEnd type="none" w="med" len="med"/>
            <a:tailEnd type="triangle" w="med" len="med"/>
          </a:ln>
        </p:spPr>
      </p:cxnSp>
      <p:cxnSp>
        <p:nvCxnSpPr>
          <p:cNvPr id="563" name="Google Shape;563;p25"/>
          <p:cNvCxnSpPr>
            <a:stCxn id="519" idx="6"/>
            <a:endCxn id="522" idx="2"/>
          </p:cNvCxnSpPr>
          <p:nvPr/>
        </p:nvCxnSpPr>
        <p:spPr>
          <a:xfrm>
            <a:off x="3586721" y="2010301"/>
            <a:ext cx="756300" cy="37200"/>
          </a:xfrm>
          <a:prstGeom prst="straightConnector1">
            <a:avLst/>
          </a:prstGeom>
          <a:noFill/>
          <a:ln w="9525" cap="flat" cmpd="sng">
            <a:solidFill>
              <a:srgbClr val="595959"/>
            </a:solidFill>
            <a:prstDash val="solid"/>
            <a:round/>
            <a:headEnd type="none" w="med" len="med"/>
            <a:tailEnd type="triangle" w="med" len="med"/>
          </a:ln>
        </p:spPr>
      </p:cxnSp>
      <p:cxnSp>
        <p:nvCxnSpPr>
          <p:cNvPr id="564" name="Google Shape;564;p25"/>
          <p:cNvCxnSpPr>
            <a:stCxn id="519" idx="6"/>
            <a:endCxn id="523" idx="2"/>
          </p:cNvCxnSpPr>
          <p:nvPr/>
        </p:nvCxnSpPr>
        <p:spPr>
          <a:xfrm>
            <a:off x="3586721" y="2010301"/>
            <a:ext cx="756300" cy="801300"/>
          </a:xfrm>
          <a:prstGeom prst="straightConnector1">
            <a:avLst/>
          </a:prstGeom>
          <a:noFill/>
          <a:ln w="9525" cap="flat" cmpd="sng">
            <a:solidFill>
              <a:srgbClr val="595959"/>
            </a:solidFill>
            <a:prstDash val="solid"/>
            <a:round/>
            <a:headEnd type="none" w="med" len="med"/>
            <a:tailEnd type="triangle" w="med" len="med"/>
          </a:ln>
        </p:spPr>
      </p:cxnSp>
      <p:cxnSp>
        <p:nvCxnSpPr>
          <p:cNvPr id="565" name="Google Shape;565;p25"/>
          <p:cNvCxnSpPr>
            <a:stCxn id="519" idx="6"/>
            <a:endCxn id="524" idx="2"/>
          </p:cNvCxnSpPr>
          <p:nvPr/>
        </p:nvCxnSpPr>
        <p:spPr>
          <a:xfrm>
            <a:off x="3586721" y="2010301"/>
            <a:ext cx="756300" cy="2009700"/>
          </a:xfrm>
          <a:prstGeom prst="straightConnector1">
            <a:avLst/>
          </a:prstGeom>
          <a:noFill/>
          <a:ln w="9525" cap="flat" cmpd="sng">
            <a:solidFill>
              <a:srgbClr val="595959"/>
            </a:solidFill>
            <a:prstDash val="solid"/>
            <a:round/>
            <a:headEnd type="none" w="med" len="med"/>
            <a:tailEnd type="triangle" w="med" len="med"/>
          </a:ln>
        </p:spPr>
      </p:cxnSp>
      <p:cxnSp>
        <p:nvCxnSpPr>
          <p:cNvPr id="566" name="Google Shape;566;p25"/>
          <p:cNvCxnSpPr>
            <a:stCxn id="520" idx="6"/>
            <a:endCxn id="518"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567" name="Google Shape;567;p25"/>
          <p:cNvCxnSpPr>
            <a:stCxn id="520" idx="6"/>
            <a:endCxn id="522"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568" name="Google Shape;568;p25"/>
          <p:cNvCxnSpPr>
            <a:stCxn id="520" idx="6"/>
            <a:endCxn id="523"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569" name="Google Shape;569;p25"/>
          <p:cNvCxnSpPr>
            <a:stCxn id="520" idx="6"/>
            <a:endCxn id="524"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570" name="Google Shape;570;p25"/>
          <p:cNvCxnSpPr>
            <a:endCxn id="518"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571" name="Google Shape;571;p25"/>
          <p:cNvCxnSpPr>
            <a:stCxn id="521" idx="6"/>
            <a:endCxn id="522"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72" name="Google Shape;572;p25"/>
          <p:cNvCxnSpPr>
            <a:stCxn id="521" idx="6"/>
            <a:endCxn id="523"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573" name="Google Shape;573;p25"/>
          <p:cNvCxnSpPr>
            <a:stCxn id="521" idx="6"/>
            <a:endCxn id="524"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574" name="Google Shape;574;p25"/>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75" name="Google Shape;575;p25"/>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76" name="Google Shape;576;p25"/>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577" name="Google Shape;577;p25"/>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578" name="Google Shape;578;p25"/>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79" name="Google Shape;579;p25"/>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80" name="Google Shape;580;p25"/>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581" name="Google Shape;581;p25"/>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82" name="Google Shape;582;p25"/>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583" name="Google Shape;583;p25"/>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584" name="Google Shape;584;p25"/>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585" name="Google Shape;585;p25"/>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586" name="Google Shape;586;p25"/>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587" name="Google Shape;587;p25"/>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88" name="Google Shape;588;p25"/>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589" name="Google Shape;589;p25"/>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sp>
        <p:nvSpPr>
          <p:cNvPr id="590" name="Google Shape;590;p25"/>
          <p:cNvSpPr txBox="1"/>
          <p:nvPr/>
        </p:nvSpPr>
        <p:spPr>
          <a:xfrm>
            <a:off x="41833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[2]</a:t>
            </a:r>
            <a:endParaRPr baseline="30000">
              <a:latin typeface="Consolas" panose="020B0609020204030204"/>
              <a:ea typeface="Consolas" panose="020B0609020204030204"/>
              <a:cs typeface="Consolas" panose="020B0609020204030204"/>
              <a:sym typeface="Consolas" panose="020B0609020204030204"/>
            </a:endParaRPr>
          </a:p>
        </p:txBody>
      </p:sp>
      <p:cxnSp>
        <p:nvCxnSpPr>
          <p:cNvPr id="591" name="Google Shape;591;p25"/>
          <p:cNvCxnSpPr>
            <a:stCxn id="525" idx="6"/>
            <a:endCxn id="503"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sp>
        <p:nvSpPr>
          <p:cNvPr id="592" name="Google Shape;592;p25"/>
          <p:cNvSpPr txBox="1"/>
          <p:nvPr/>
        </p:nvSpPr>
        <p:spPr>
          <a:xfrm>
            <a:off x="7088922"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[4]</a:t>
            </a:r>
            <a:endParaRPr baseline="30000">
              <a:latin typeface="Consolas" panose="020B0609020204030204"/>
              <a:ea typeface="Consolas" panose="020B0609020204030204"/>
              <a:cs typeface="Consolas" panose="020B0609020204030204"/>
              <a:sym typeface="Consolas" panose="020B0609020204030204"/>
            </a:endParaRPr>
          </a:p>
        </p:txBody>
      </p:sp>
      <p:cxnSp>
        <p:nvCxnSpPr>
          <p:cNvPr id="593" name="Google Shape;593;p25"/>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594" name="Google Shape;594;p25"/>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598" name="Shape 598"/>
        <p:cNvGrpSpPr/>
        <p:nvPr/>
      </p:nvGrpSpPr>
      <p:grpSpPr>
        <a:xfrm>
          <a:off x="0" y="0"/>
          <a:ext cx="0" cy="0"/>
          <a:chOff x="0" y="0"/>
          <a:chExt cx="0" cy="0"/>
        </a:xfrm>
      </p:grpSpPr>
      <p:sp>
        <p:nvSpPr>
          <p:cNvPr id="599" name="Google Shape;599;p26"/>
          <p:cNvSpPr txBox="1"/>
          <p:nvPr/>
        </p:nvSpPr>
        <p:spPr>
          <a:xfrm>
            <a:off x="499792" y="927225"/>
            <a:ext cx="1398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rgbClr val="FFFFFF"/>
                </a:solidFill>
                <a:latin typeface="Consolas" panose="020B0609020204030204"/>
                <a:ea typeface="Consolas" panose="020B0609020204030204"/>
                <a:cs typeface="Consolas" panose="020B0609020204030204"/>
                <a:sym typeface="Consolas" panose="020B0609020204030204"/>
              </a:rPr>
              <a:t>Input Layer</a:t>
            </a:r>
            <a:endParaRPr sz="1200">
              <a:solidFill>
                <a:srgbClr val="FFFFFF"/>
              </a:solidFill>
              <a:latin typeface="Consolas" panose="020B0609020204030204"/>
              <a:ea typeface="Consolas" panose="020B0609020204030204"/>
              <a:cs typeface="Consolas" panose="020B0609020204030204"/>
              <a:sym typeface="Consolas" panose="020B0609020204030204"/>
            </a:endParaRPr>
          </a:p>
        </p:txBody>
      </p:sp>
      <p:sp>
        <p:nvSpPr>
          <p:cNvPr id="600" name="Google Shape;600;p26"/>
          <p:cNvSpPr txBox="1"/>
          <p:nvPr/>
        </p:nvSpPr>
        <p:spPr>
          <a:xfrm>
            <a:off x="3962851" y="316125"/>
            <a:ext cx="1353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rgbClr val="FFFFFF"/>
                </a:solidFill>
                <a:latin typeface="Consolas" panose="020B0609020204030204"/>
                <a:ea typeface="Consolas" panose="020B0609020204030204"/>
                <a:cs typeface="Consolas" panose="020B0609020204030204"/>
                <a:sym typeface="Consolas" panose="020B0609020204030204"/>
              </a:rPr>
              <a:t>Hidden Layers</a:t>
            </a:r>
            <a:endParaRPr sz="1200">
              <a:solidFill>
                <a:srgbClr val="FFFFFF"/>
              </a:solidFill>
              <a:latin typeface="Consolas" panose="020B0609020204030204"/>
              <a:ea typeface="Consolas" panose="020B0609020204030204"/>
              <a:cs typeface="Consolas" panose="020B0609020204030204"/>
              <a:sym typeface="Consolas" panose="020B0609020204030204"/>
            </a:endParaRPr>
          </a:p>
        </p:txBody>
      </p:sp>
      <p:sp>
        <p:nvSpPr>
          <p:cNvPr id="601" name="Google Shape;601;p26"/>
          <p:cNvSpPr txBox="1"/>
          <p:nvPr/>
        </p:nvSpPr>
        <p:spPr>
          <a:xfrm>
            <a:off x="6935622" y="927225"/>
            <a:ext cx="12192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rgbClr val="FFFFFF"/>
                </a:solidFill>
                <a:latin typeface="Consolas" panose="020B0609020204030204"/>
                <a:ea typeface="Consolas" panose="020B0609020204030204"/>
                <a:cs typeface="Consolas" panose="020B0609020204030204"/>
                <a:sym typeface="Consolas" panose="020B0609020204030204"/>
              </a:rPr>
              <a:t>Output Layer</a:t>
            </a:r>
            <a:endParaRPr sz="1200">
              <a:solidFill>
                <a:srgbClr val="FFFFFF"/>
              </a:solidFill>
              <a:latin typeface="Consolas" panose="020B0609020204030204"/>
              <a:ea typeface="Consolas" panose="020B0609020204030204"/>
              <a:cs typeface="Consolas" panose="020B0609020204030204"/>
              <a:sym typeface="Consolas" panose="020B0609020204030204"/>
            </a:endParaRPr>
          </a:p>
        </p:txBody>
      </p:sp>
      <p:sp>
        <p:nvSpPr>
          <p:cNvPr id="602" name="Google Shape;602;p26"/>
          <p:cNvSpPr txBox="1"/>
          <p:nvPr/>
        </p:nvSpPr>
        <p:spPr>
          <a:xfrm>
            <a:off x="1007628"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latin typeface="Consolas" panose="020B0609020204030204"/>
                <a:ea typeface="Consolas" panose="020B0609020204030204"/>
                <a:cs typeface="Consolas" panose="020B0609020204030204"/>
                <a:sym typeface="Consolas" panose="020B0609020204030204"/>
              </a:rPr>
              <a:t>X = A</a:t>
            </a:r>
            <a:r>
              <a:rPr lang="en-GB" baseline="30000">
                <a:solidFill>
                  <a:srgbClr val="FFFFFF"/>
                </a:solidFill>
                <a:latin typeface="Consolas" panose="020B0609020204030204"/>
                <a:ea typeface="Consolas" panose="020B0609020204030204"/>
                <a:cs typeface="Consolas" panose="020B0609020204030204"/>
                <a:sym typeface="Consolas" panose="020B0609020204030204"/>
              </a:rPr>
              <a:t>[0]</a:t>
            </a:r>
            <a:endParaRPr baseline="30000">
              <a:solidFill>
                <a:srgbClr val="FFFFFF"/>
              </a:solidFill>
              <a:latin typeface="Consolas" panose="020B0609020204030204"/>
              <a:ea typeface="Consolas" panose="020B0609020204030204"/>
              <a:cs typeface="Consolas" panose="020B0609020204030204"/>
              <a:sym typeface="Consolas" panose="020B0609020204030204"/>
            </a:endParaRPr>
          </a:p>
        </p:txBody>
      </p:sp>
      <p:sp>
        <p:nvSpPr>
          <p:cNvPr id="603" name="Google Shape;603;p26"/>
          <p:cNvSpPr/>
          <p:nvPr/>
        </p:nvSpPr>
        <p:spPr>
          <a:xfrm>
            <a:off x="1424168" y="170744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 name="Google Shape;604;p26"/>
          <p:cNvSpPr/>
          <p:nvPr/>
        </p:nvSpPr>
        <p:spPr>
          <a:xfrm>
            <a:off x="1424168" y="197493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 name="Google Shape;605;p26"/>
          <p:cNvSpPr/>
          <p:nvPr/>
        </p:nvSpPr>
        <p:spPr>
          <a:xfrm>
            <a:off x="1424168" y="2242418"/>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 name="Google Shape;606;p26"/>
          <p:cNvSpPr/>
          <p:nvPr/>
        </p:nvSpPr>
        <p:spPr>
          <a:xfrm>
            <a:off x="7275822" y="2132926"/>
            <a:ext cx="538800" cy="557700"/>
          </a:xfrm>
          <a:prstGeom prst="ellipse">
            <a:avLst/>
          </a:prstGeom>
          <a:gradFill>
            <a:gsLst>
              <a:gs pos="0">
                <a:srgbClr val="D8EDBA">
                  <a:alpha val="26274"/>
                </a:srgbClr>
              </a:gs>
              <a:gs pos="100000">
                <a:srgbClr val="BF06E8">
                  <a:alpha val="16862"/>
                </a:srgbClr>
              </a:gs>
            </a:gsLst>
            <a:lin ang="13500032" scaled="0"/>
          </a:gradFill>
          <a:ln w="19050"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F4CCCC"/>
                </a:solidFill>
              </a:rPr>
              <a:t>a</a:t>
            </a:r>
            <a:r>
              <a:rPr lang="en-GB" sz="1100" baseline="30000">
                <a:solidFill>
                  <a:srgbClr val="F4CCCC"/>
                </a:solidFill>
              </a:rPr>
              <a:t>[4]</a:t>
            </a:r>
            <a:endParaRPr sz="1600">
              <a:solidFill>
                <a:srgbClr val="F4CCCC"/>
              </a:solidFill>
            </a:endParaRPr>
          </a:p>
        </p:txBody>
      </p:sp>
      <p:cxnSp>
        <p:nvCxnSpPr>
          <p:cNvPr id="607" name="Google Shape;607;p26"/>
          <p:cNvCxnSpPr>
            <a:stCxn id="606" idx="6"/>
            <a:endCxn id="608" idx="1"/>
          </p:cNvCxnSpPr>
          <p:nvPr/>
        </p:nvCxnSpPr>
        <p:spPr>
          <a:xfrm rot="10800000" flipH="1">
            <a:off x="7814622" y="2398276"/>
            <a:ext cx="435900" cy="13500"/>
          </a:xfrm>
          <a:prstGeom prst="straightConnector1">
            <a:avLst/>
          </a:prstGeom>
          <a:noFill/>
          <a:ln w="19050" cap="flat" cmpd="sng">
            <a:solidFill>
              <a:srgbClr val="FFFFFF"/>
            </a:solidFill>
            <a:prstDash val="solid"/>
            <a:round/>
            <a:headEnd type="none" w="med" len="med"/>
            <a:tailEnd type="triangle" w="med" len="med"/>
          </a:ln>
        </p:spPr>
      </p:cxnSp>
      <p:sp>
        <p:nvSpPr>
          <p:cNvPr id="609" name="Google Shape;609;p26"/>
          <p:cNvSpPr txBox="1"/>
          <p:nvPr/>
        </p:nvSpPr>
        <p:spPr>
          <a:xfrm>
            <a:off x="28400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latin typeface="Consolas" panose="020B0609020204030204"/>
                <a:ea typeface="Consolas" panose="020B0609020204030204"/>
                <a:cs typeface="Consolas" panose="020B0609020204030204"/>
                <a:sym typeface="Consolas" panose="020B0609020204030204"/>
              </a:rPr>
              <a:t>A</a:t>
            </a:r>
            <a:r>
              <a:rPr lang="en-GB" baseline="30000">
                <a:solidFill>
                  <a:srgbClr val="FFFFFF"/>
                </a:solidFill>
                <a:latin typeface="Consolas" panose="020B0609020204030204"/>
                <a:ea typeface="Consolas" panose="020B0609020204030204"/>
                <a:cs typeface="Consolas" panose="020B0609020204030204"/>
                <a:sym typeface="Consolas" panose="020B0609020204030204"/>
              </a:rPr>
              <a:t>[1]</a:t>
            </a:r>
            <a:endParaRPr baseline="30000">
              <a:solidFill>
                <a:srgbClr val="FFFFFF"/>
              </a:solidFill>
              <a:latin typeface="Consolas" panose="020B0609020204030204"/>
              <a:ea typeface="Consolas" panose="020B0609020204030204"/>
              <a:cs typeface="Consolas" panose="020B0609020204030204"/>
              <a:sym typeface="Consolas" panose="020B0609020204030204"/>
            </a:endParaRPr>
          </a:p>
        </p:txBody>
      </p:sp>
      <p:sp>
        <p:nvSpPr>
          <p:cNvPr id="610" name="Google Shape;610;p26"/>
          <p:cNvSpPr txBox="1"/>
          <p:nvPr/>
        </p:nvSpPr>
        <p:spPr>
          <a:xfrm>
            <a:off x="55266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latin typeface="Consolas" panose="020B0609020204030204"/>
                <a:ea typeface="Consolas" panose="020B0609020204030204"/>
                <a:cs typeface="Consolas" panose="020B0609020204030204"/>
                <a:sym typeface="Consolas" panose="020B0609020204030204"/>
              </a:rPr>
              <a:t>A</a:t>
            </a:r>
            <a:r>
              <a:rPr lang="en-GB" baseline="30000">
                <a:solidFill>
                  <a:srgbClr val="FFFFFF"/>
                </a:solidFill>
                <a:latin typeface="Consolas" panose="020B0609020204030204"/>
                <a:ea typeface="Consolas" panose="020B0609020204030204"/>
                <a:cs typeface="Consolas" panose="020B0609020204030204"/>
                <a:sym typeface="Consolas" panose="020B0609020204030204"/>
              </a:rPr>
              <a:t>[3]</a:t>
            </a:r>
            <a:endParaRPr baseline="30000">
              <a:solidFill>
                <a:srgbClr val="FFFFFF"/>
              </a:solidFill>
              <a:latin typeface="Consolas" panose="020B0609020204030204"/>
              <a:ea typeface="Consolas" panose="020B0609020204030204"/>
              <a:cs typeface="Consolas" panose="020B0609020204030204"/>
              <a:sym typeface="Consolas" panose="020B0609020204030204"/>
            </a:endParaRPr>
          </a:p>
        </p:txBody>
      </p:sp>
      <p:sp>
        <p:nvSpPr>
          <p:cNvPr id="611" name="Google Shape;611;p26"/>
          <p:cNvSpPr/>
          <p:nvPr/>
        </p:nvSpPr>
        <p:spPr>
          <a:xfrm>
            <a:off x="1025558" y="1495876"/>
            <a:ext cx="347100" cy="1971000"/>
          </a:xfrm>
          <a:prstGeom prst="leftBracket">
            <a:avLst>
              <a:gd name="adj" fmla="val 8333"/>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 name="Google Shape;612;p26"/>
          <p:cNvSpPr txBox="1"/>
          <p:nvPr/>
        </p:nvSpPr>
        <p:spPr>
          <a:xfrm>
            <a:off x="441325" y="22932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solidFill>
                  <a:srgbClr val="FFFFFF"/>
                </a:solidFill>
                <a:latin typeface="Consolas" panose="020B0609020204030204"/>
                <a:ea typeface="Consolas" panose="020B0609020204030204"/>
                <a:cs typeface="Consolas" panose="020B0609020204030204"/>
                <a:sym typeface="Consolas" panose="020B0609020204030204"/>
              </a:rPr>
              <a:t>X</a:t>
            </a:r>
            <a:endParaRPr sz="1200" b="1">
              <a:solidFill>
                <a:srgbClr val="FFFFFF"/>
              </a:solidFill>
              <a:latin typeface="Consolas" panose="020B0609020204030204"/>
              <a:ea typeface="Consolas" panose="020B0609020204030204"/>
              <a:cs typeface="Consolas" panose="020B0609020204030204"/>
              <a:sym typeface="Consolas" panose="020B0609020204030204"/>
            </a:endParaRPr>
          </a:p>
        </p:txBody>
      </p:sp>
      <p:cxnSp>
        <p:nvCxnSpPr>
          <p:cNvPr id="613" name="Google Shape;613;p26"/>
          <p:cNvCxnSpPr>
            <a:stCxn id="614" idx="6"/>
            <a:endCxn id="606" idx="2"/>
          </p:cNvCxnSpPr>
          <p:nvPr/>
        </p:nvCxnSpPr>
        <p:spPr>
          <a:xfrm rot="10800000" flipH="1">
            <a:off x="6280008" y="2411784"/>
            <a:ext cx="995700" cy="1590600"/>
          </a:xfrm>
          <a:prstGeom prst="straightConnector1">
            <a:avLst/>
          </a:prstGeom>
          <a:noFill/>
          <a:ln w="9525" cap="flat" cmpd="sng">
            <a:solidFill>
              <a:srgbClr val="FFFFFF"/>
            </a:solidFill>
            <a:prstDash val="solid"/>
            <a:round/>
            <a:headEnd type="none" w="med" len="med"/>
            <a:tailEnd type="triangle" w="med" len="med"/>
          </a:ln>
        </p:spPr>
      </p:cxnSp>
      <p:cxnSp>
        <p:nvCxnSpPr>
          <p:cNvPr id="615" name="Google Shape;615;p26"/>
          <p:cNvCxnSpPr>
            <a:stCxn id="616" idx="6"/>
            <a:endCxn id="606" idx="2"/>
          </p:cNvCxnSpPr>
          <p:nvPr/>
        </p:nvCxnSpPr>
        <p:spPr>
          <a:xfrm>
            <a:off x="6280008" y="2010363"/>
            <a:ext cx="995700" cy="401400"/>
          </a:xfrm>
          <a:prstGeom prst="straightConnector1">
            <a:avLst/>
          </a:prstGeom>
          <a:noFill/>
          <a:ln w="9525" cap="flat" cmpd="sng">
            <a:solidFill>
              <a:srgbClr val="FFFFFF"/>
            </a:solidFill>
            <a:prstDash val="solid"/>
            <a:round/>
            <a:headEnd type="none" w="med" len="med"/>
            <a:tailEnd type="triangle" w="med" len="med"/>
          </a:ln>
        </p:spPr>
      </p:cxnSp>
      <p:cxnSp>
        <p:nvCxnSpPr>
          <p:cNvPr id="617" name="Google Shape;617;p26"/>
          <p:cNvCxnSpPr>
            <a:stCxn id="618" idx="6"/>
            <a:endCxn id="606" idx="2"/>
          </p:cNvCxnSpPr>
          <p:nvPr/>
        </p:nvCxnSpPr>
        <p:spPr>
          <a:xfrm>
            <a:off x="6280008" y="1236091"/>
            <a:ext cx="995700" cy="1175700"/>
          </a:xfrm>
          <a:prstGeom prst="straightConnector1">
            <a:avLst/>
          </a:prstGeom>
          <a:noFill/>
          <a:ln w="9525" cap="flat" cmpd="sng">
            <a:solidFill>
              <a:srgbClr val="FFFFFF"/>
            </a:solidFill>
            <a:prstDash val="solid"/>
            <a:round/>
            <a:headEnd type="none" w="med" len="med"/>
            <a:tailEnd type="triangle" w="med" len="med"/>
          </a:ln>
        </p:spPr>
      </p:cxnSp>
      <p:cxnSp>
        <p:nvCxnSpPr>
          <p:cNvPr id="619" name="Google Shape;619;p26"/>
          <p:cNvCxnSpPr>
            <a:stCxn id="620" idx="6"/>
            <a:endCxn id="621" idx="2"/>
          </p:cNvCxnSpPr>
          <p:nvPr/>
        </p:nvCxnSpPr>
        <p:spPr>
          <a:xfrm>
            <a:off x="3592908" y="1236091"/>
            <a:ext cx="750300" cy="0"/>
          </a:xfrm>
          <a:prstGeom prst="straightConnector1">
            <a:avLst/>
          </a:prstGeom>
          <a:noFill/>
          <a:ln w="9525" cap="flat" cmpd="sng">
            <a:solidFill>
              <a:schemeClr val="lt2"/>
            </a:solidFill>
            <a:prstDash val="solid"/>
            <a:round/>
            <a:headEnd type="none" w="med" len="med"/>
            <a:tailEnd type="triangle" w="med" len="med"/>
          </a:ln>
        </p:spPr>
      </p:cxnSp>
      <p:sp>
        <p:nvSpPr>
          <p:cNvPr id="608" name="Google Shape;608;p26"/>
          <p:cNvSpPr txBox="1"/>
          <p:nvPr/>
        </p:nvSpPr>
        <p:spPr>
          <a:xfrm>
            <a:off x="8250575" y="22101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panose="020B0604020202020204"/>
              <a:buNone/>
            </a:pPr>
            <a:r>
              <a:rPr lang="en-GB" sz="1100" b="1">
                <a:solidFill>
                  <a:srgbClr val="FFFFFF"/>
                </a:solidFill>
                <a:latin typeface="Consolas" panose="020B0609020204030204"/>
                <a:ea typeface="Consolas" panose="020B0609020204030204"/>
                <a:cs typeface="Consolas" panose="020B0609020204030204"/>
                <a:sym typeface="Consolas" panose="020B0609020204030204"/>
              </a:rPr>
              <a:t>Ŷ</a:t>
            </a:r>
            <a:endParaRPr sz="1200" b="1">
              <a:solidFill>
                <a:srgbClr val="FFFFFF"/>
              </a:solidFill>
              <a:latin typeface="Consolas" panose="020B0609020204030204"/>
              <a:ea typeface="Consolas" panose="020B0609020204030204"/>
              <a:cs typeface="Consolas" panose="020B0609020204030204"/>
              <a:sym typeface="Consolas" panose="020B0609020204030204"/>
            </a:endParaRPr>
          </a:p>
        </p:txBody>
      </p:sp>
      <p:sp>
        <p:nvSpPr>
          <p:cNvPr id="620" name="Google Shape;620;p26"/>
          <p:cNvSpPr/>
          <p:nvPr/>
        </p:nvSpPr>
        <p:spPr>
          <a:xfrm>
            <a:off x="29998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[1]</a:t>
            </a:r>
            <a:r>
              <a:rPr lang="en-GB" sz="1100" baseline="-25000">
                <a:solidFill>
                  <a:srgbClr val="D9EAD3"/>
                </a:solidFill>
              </a:rPr>
              <a:t>1</a:t>
            </a:r>
            <a:endParaRPr sz="1200" baseline="-25000">
              <a:solidFill>
                <a:srgbClr val="D9EAD3"/>
              </a:solidFill>
            </a:endParaRPr>
          </a:p>
        </p:txBody>
      </p:sp>
      <p:sp>
        <p:nvSpPr>
          <p:cNvPr id="622" name="Google Shape;622;p26"/>
          <p:cNvSpPr/>
          <p:nvPr/>
        </p:nvSpPr>
        <p:spPr>
          <a:xfrm>
            <a:off x="29998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[1]</a:t>
            </a:r>
            <a:r>
              <a:rPr lang="en-GB" sz="1100" baseline="-25000">
                <a:solidFill>
                  <a:srgbClr val="D9EAD3"/>
                </a:solidFill>
              </a:rPr>
              <a:t>2</a:t>
            </a:r>
            <a:endParaRPr sz="1600">
              <a:solidFill>
                <a:srgbClr val="D9EAD3"/>
              </a:solidFill>
            </a:endParaRPr>
          </a:p>
        </p:txBody>
      </p:sp>
      <p:sp>
        <p:nvSpPr>
          <p:cNvPr id="623" name="Google Shape;623;p26"/>
          <p:cNvSpPr/>
          <p:nvPr/>
        </p:nvSpPr>
        <p:spPr>
          <a:xfrm>
            <a:off x="2999808" y="2478686"/>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[1]</a:t>
            </a:r>
            <a:r>
              <a:rPr lang="en-GB" sz="1100" baseline="-25000">
                <a:solidFill>
                  <a:srgbClr val="D9EAD3"/>
                </a:solidFill>
              </a:rPr>
              <a:t>3</a:t>
            </a:r>
            <a:endParaRPr sz="1600">
              <a:solidFill>
                <a:srgbClr val="D9EAD3"/>
              </a:solidFill>
            </a:endParaRPr>
          </a:p>
        </p:txBody>
      </p:sp>
      <p:sp>
        <p:nvSpPr>
          <p:cNvPr id="624" name="Google Shape;624;p26"/>
          <p:cNvSpPr/>
          <p:nvPr/>
        </p:nvSpPr>
        <p:spPr>
          <a:xfrm>
            <a:off x="2999808" y="3714234"/>
            <a:ext cx="587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[1]</a:t>
            </a:r>
            <a:r>
              <a:rPr lang="en-GB" sz="1100" baseline="-25000">
                <a:solidFill>
                  <a:srgbClr val="D9EAD3"/>
                </a:solidFill>
              </a:rPr>
              <a:t>n</a:t>
            </a:r>
            <a:endParaRPr sz="1100">
              <a:solidFill>
                <a:srgbClr val="D9EAD3"/>
              </a:solidFill>
            </a:endParaRPr>
          </a:p>
        </p:txBody>
      </p:sp>
      <p:sp>
        <p:nvSpPr>
          <p:cNvPr id="621" name="Google Shape;621;p26"/>
          <p:cNvSpPr/>
          <p:nvPr/>
        </p:nvSpPr>
        <p:spPr>
          <a:xfrm>
            <a:off x="43431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[2]</a:t>
            </a:r>
            <a:r>
              <a:rPr lang="en-GB" sz="1100" baseline="-25000">
                <a:solidFill>
                  <a:srgbClr val="D9EAD3"/>
                </a:solidFill>
              </a:rPr>
              <a:t>1</a:t>
            </a:r>
            <a:endParaRPr sz="1200" baseline="-25000">
              <a:solidFill>
                <a:srgbClr val="D9EAD3"/>
              </a:solidFill>
            </a:endParaRPr>
          </a:p>
        </p:txBody>
      </p:sp>
      <p:sp>
        <p:nvSpPr>
          <p:cNvPr id="625" name="Google Shape;625;p26"/>
          <p:cNvSpPr/>
          <p:nvPr/>
        </p:nvSpPr>
        <p:spPr>
          <a:xfrm>
            <a:off x="43431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[2]</a:t>
            </a:r>
            <a:r>
              <a:rPr lang="en-GB" sz="1100" baseline="-25000">
                <a:solidFill>
                  <a:srgbClr val="D9EAD3"/>
                </a:solidFill>
              </a:rPr>
              <a:t>2</a:t>
            </a:r>
            <a:endParaRPr sz="1600">
              <a:solidFill>
                <a:srgbClr val="D9EAD3"/>
              </a:solidFill>
            </a:endParaRPr>
          </a:p>
        </p:txBody>
      </p:sp>
      <p:sp>
        <p:nvSpPr>
          <p:cNvPr id="626" name="Google Shape;626;p26"/>
          <p:cNvSpPr/>
          <p:nvPr/>
        </p:nvSpPr>
        <p:spPr>
          <a:xfrm>
            <a:off x="4343108" y="250576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[2]</a:t>
            </a:r>
            <a:r>
              <a:rPr lang="en-GB" sz="1100" baseline="-25000">
                <a:solidFill>
                  <a:srgbClr val="D9EAD3"/>
                </a:solidFill>
              </a:rPr>
              <a:t>3</a:t>
            </a:r>
            <a:endParaRPr sz="1600">
              <a:solidFill>
                <a:srgbClr val="D9EAD3"/>
              </a:solidFill>
            </a:endParaRPr>
          </a:p>
        </p:txBody>
      </p:sp>
      <p:sp>
        <p:nvSpPr>
          <p:cNvPr id="627" name="Google Shape;627;p26"/>
          <p:cNvSpPr/>
          <p:nvPr/>
        </p:nvSpPr>
        <p:spPr>
          <a:xfrm>
            <a:off x="4343108" y="37142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[2]</a:t>
            </a:r>
            <a:r>
              <a:rPr lang="en-GB" sz="1100" baseline="-25000">
                <a:solidFill>
                  <a:srgbClr val="D9EAD3"/>
                </a:solidFill>
              </a:rPr>
              <a:t>n</a:t>
            </a:r>
            <a:endParaRPr sz="1600">
              <a:solidFill>
                <a:srgbClr val="D9EAD3"/>
              </a:solidFill>
            </a:endParaRPr>
          </a:p>
        </p:txBody>
      </p:sp>
      <p:sp>
        <p:nvSpPr>
          <p:cNvPr id="618" name="Google Shape;618;p26"/>
          <p:cNvSpPr/>
          <p:nvPr/>
        </p:nvSpPr>
        <p:spPr>
          <a:xfrm>
            <a:off x="56869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[3]</a:t>
            </a:r>
            <a:r>
              <a:rPr lang="en-GB" sz="1100" baseline="-25000">
                <a:solidFill>
                  <a:srgbClr val="D9EAD3"/>
                </a:solidFill>
              </a:rPr>
              <a:t>1</a:t>
            </a:r>
            <a:endParaRPr sz="1200" baseline="-25000">
              <a:solidFill>
                <a:srgbClr val="D9EAD3"/>
              </a:solidFill>
            </a:endParaRPr>
          </a:p>
        </p:txBody>
      </p:sp>
      <p:sp>
        <p:nvSpPr>
          <p:cNvPr id="616" name="Google Shape;616;p26"/>
          <p:cNvSpPr/>
          <p:nvPr/>
        </p:nvSpPr>
        <p:spPr>
          <a:xfrm>
            <a:off x="5686908" y="170451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[3]</a:t>
            </a:r>
            <a:r>
              <a:rPr lang="en-GB" sz="1100" baseline="-25000">
                <a:solidFill>
                  <a:srgbClr val="D9EAD3"/>
                </a:solidFill>
              </a:rPr>
              <a:t>2</a:t>
            </a:r>
            <a:endParaRPr sz="1600">
              <a:solidFill>
                <a:srgbClr val="D9EAD3"/>
              </a:solidFill>
            </a:endParaRPr>
          </a:p>
        </p:txBody>
      </p:sp>
      <p:sp>
        <p:nvSpPr>
          <p:cNvPr id="628" name="Google Shape;628;p26"/>
          <p:cNvSpPr/>
          <p:nvPr/>
        </p:nvSpPr>
        <p:spPr>
          <a:xfrm>
            <a:off x="5686896" y="247881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[3]</a:t>
            </a:r>
            <a:r>
              <a:rPr lang="en-GB" sz="1100" baseline="-25000">
                <a:solidFill>
                  <a:srgbClr val="D9EAD3"/>
                </a:solidFill>
              </a:rPr>
              <a:t>3</a:t>
            </a:r>
            <a:endParaRPr sz="1600">
              <a:solidFill>
                <a:srgbClr val="D9EAD3"/>
              </a:solidFill>
            </a:endParaRPr>
          </a:p>
        </p:txBody>
      </p:sp>
      <p:sp>
        <p:nvSpPr>
          <p:cNvPr id="614" name="Google Shape;614;p26"/>
          <p:cNvSpPr/>
          <p:nvPr/>
        </p:nvSpPr>
        <p:spPr>
          <a:xfrm>
            <a:off x="5686908" y="36965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[3]</a:t>
            </a:r>
            <a:r>
              <a:rPr lang="en-GB" sz="1100" baseline="-25000">
                <a:solidFill>
                  <a:srgbClr val="D9EAD3"/>
                </a:solidFill>
              </a:rPr>
              <a:t>n</a:t>
            </a:r>
            <a:endParaRPr sz="1600">
              <a:solidFill>
                <a:srgbClr val="D9EAD3"/>
              </a:solidFill>
            </a:endParaRPr>
          </a:p>
        </p:txBody>
      </p:sp>
      <p:cxnSp>
        <p:nvCxnSpPr>
          <p:cNvPr id="629" name="Google Shape;629;p26"/>
          <p:cNvCxnSpPr/>
          <p:nvPr/>
        </p:nvCxnSpPr>
        <p:spPr>
          <a:xfrm flipH="1">
            <a:off x="3293350" y="3215775"/>
            <a:ext cx="6000" cy="450000"/>
          </a:xfrm>
          <a:prstGeom prst="straightConnector1">
            <a:avLst/>
          </a:prstGeom>
          <a:noFill/>
          <a:ln w="28575" cap="flat" cmpd="sng">
            <a:solidFill>
              <a:schemeClr val="dk2"/>
            </a:solidFill>
            <a:prstDash val="dot"/>
            <a:round/>
            <a:headEnd type="none" w="med" len="med"/>
            <a:tailEnd type="none" w="med" len="med"/>
          </a:ln>
        </p:spPr>
      </p:cxnSp>
      <p:sp>
        <p:nvSpPr>
          <p:cNvPr id="630" name="Google Shape;630;p26"/>
          <p:cNvSpPr/>
          <p:nvPr/>
        </p:nvSpPr>
        <p:spPr>
          <a:xfrm>
            <a:off x="1424168" y="2509919"/>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 name="Google Shape;631;p26"/>
          <p:cNvSpPr/>
          <p:nvPr/>
        </p:nvSpPr>
        <p:spPr>
          <a:xfrm>
            <a:off x="1424168" y="27774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 name="Google Shape;632;p26"/>
          <p:cNvSpPr/>
          <p:nvPr/>
        </p:nvSpPr>
        <p:spPr>
          <a:xfrm>
            <a:off x="1424168" y="30448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 name="Google Shape;633;p26"/>
          <p:cNvSpPr/>
          <p:nvPr/>
        </p:nvSpPr>
        <p:spPr>
          <a:xfrm>
            <a:off x="1424168" y="32467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34" name="Google Shape;634;p26"/>
          <p:cNvCxnSpPr>
            <a:endCxn id="620" idx="2"/>
          </p:cNvCxnSpPr>
          <p:nvPr/>
        </p:nvCxnSpPr>
        <p:spPr>
          <a:xfrm rot="10800000" flipH="1">
            <a:off x="1510008" y="1236091"/>
            <a:ext cx="1489800" cy="509700"/>
          </a:xfrm>
          <a:prstGeom prst="straightConnector1">
            <a:avLst/>
          </a:prstGeom>
          <a:noFill/>
          <a:ln w="9525" cap="flat" cmpd="sng">
            <a:solidFill>
              <a:srgbClr val="FFFFFF"/>
            </a:solidFill>
            <a:prstDash val="solid"/>
            <a:round/>
            <a:headEnd type="none" w="med" len="med"/>
            <a:tailEnd type="triangle" w="med" len="med"/>
          </a:ln>
        </p:spPr>
      </p:cxnSp>
      <p:cxnSp>
        <p:nvCxnSpPr>
          <p:cNvPr id="635" name="Google Shape;635;p26"/>
          <p:cNvCxnSpPr>
            <a:stCxn id="603" idx="5"/>
            <a:endCxn id="622" idx="2"/>
          </p:cNvCxnSpPr>
          <p:nvPr/>
        </p:nvCxnSpPr>
        <p:spPr>
          <a:xfrm>
            <a:off x="1492026" y="1765827"/>
            <a:ext cx="1507800" cy="281700"/>
          </a:xfrm>
          <a:prstGeom prst="straightConnector1">
            <a:avLst/>
          </a:prstGeom>
          <a:noFill/>
          <a:ln w="9525" cap="flat" cmpd="sng">
            <a:solidFill>
              <a:srgbClr val="FFFFFF"/>
            </a:solidFill>
            <a:prstDash val="solid"/>
            <a:round/>
            <a:headEnd type="none" w="med" len="med"/>
            <a:tailEnd type="triangle" w="med" len="med"/>
          </a:ln>
        </p:spPr>
      </p:cxnSp>
      <p:cxnSp>
        <p:nvCxnSpPr>
          <p:cNvPr id="636" name="Google Shape;636;p26"/>
          <p:cNvCxnSpPr>
            <a:stCxn id="603" idx="5"/>
            <a:endCxn id="623" idx="2"/>
          </p:cNvCxnSpPr>
          <p:nvPr/>
        </p:nvCxnSpPr>
        <p:spPr>
          <a:xfrm>
            <a:off x="1492026" y="1765827"/>
            <a:ext cx="1507800" cy="1018800"/>
          </a:xfrm>
          <a:prstGeom prst="straightConnector1">
            <a:avLst/>
          </a:prstGeom>
          <a:noFill/>
          <a:ln w="9525" cap="flat" cmpd="sng">
            <a:solidFill>
              <a:srgbClr val="FFFFFF"/>
            </a:solidFill>
            <a:prstDash val="solid"/>
            <a:round/>
            <a:headEnd type="none" w="med" len="med"/>
            <a:tailEnd type="triangle" w="med" len="med"/>
          </a:ln>
        </p:spPr>
      </p:cxnSp>
      <p:cxnSp>
        <p:nvCxnSpPr>
          <p:cNvPr id="637" name="Google Shape;637;p26"/>
          <p:cNvCxnSpPr>
            <a:stCxn id="603" idx="5"/>
            <a:endCxn id="624" idx="2"/>
          </p:cNvCxnSpPr>
          <p:nvPr/>
        </p:nvCxnSpPr>
        <p:spPr>
          <a:xfrm>
            <a:off x="1492026" y="1765827"/>
            <a:ext cx="1507800" cy="2254200"/>
          </a:xfrm>
          <a:prstGeom prst="straightConnector1">
            <a:avLst/>
          </a:prstGeom>
          <a:noFill/>
          <a:ln w="9525" cap="flat" cmpd="sng">
            <a:solidFill>
              <a:srgbClr val="FFFFFF"/>
            </a:solidFill>
            <a:prstDash val="solid"/>
            <a:round/>
            <a:headEnd type="none" w="med" len="med"/>
            <a:tailEnd type="triangle" w="med" len="med"/>
          </a:ln>
        </p:spPr>
      </p:cxnSp>
      <p:cxnSp>
        <p:nvCxnSpPr>
          <p:cNvPr id="638" name="Google Shape;638;p26"/>
          <p:cNvCxnSpPr>
            <a:stCxn id="604" idx="5"/>
            <a:endCxn id="620" idx="2"/>
          </p:cNvCxnSpPr>
          <p:nvPr/>
        </p:nvCxnSpPr>
        <p:spPr>
          <a:xfrm rot="10800000" flipH="1">
            <a:off x="1492026" y="1236214"/>
            <a:ext cx="1507800" cy="797100"/>
          </a:xfrm>
          <a:prstGeom prst="straightConnector1">
            <a:avLst/>
          </a:prstGeom>
          <a:noFill/>
          <a:ln w="9525" cap="flat" cmpd="sng">
            <a:solidFill>
              <a:srgbClr val="FFFFFF"/>
            </a:solidFill>
            <a:prstDash val="solid"/>
            <a:round/>
            <a:headEnd type="none" w="med" len="med"/>
            <a:tailEnd type="triangle" w="med" len="med"/>
          </a:ln>
        </p:spPr>
      </p:cxnSp>
      <p:cxnSp>
        <p:nvCxnSpPr>
          <p:cNvPr id="639" name="Google Shape;639;p26"/>
          <p:cNvCxnSpPr>
            <a:stCxn id="604" idx="5"/>
            <a:endCxn id="623" idx="2"/>
          </p:cNvCxnSpPr>
          <p:nvPr/>
        </p:nvCxnSpPr>
        <p:spPr>
          <a:xfrm>
            <a:off x="1492026" y="2033314"/>
            <a:ext cx="1507800" cy="751200"/>
          </a:xfrm>
          <a:prstGeom prst="straightConnector1">
            <a:avLst/>
          </a:prstGeom>
          <a:noFill/>
          <a:ln w="9525" cap="flat" cmpd="sng">
            <a:solidFill>
              <a:srgbClr val="FFFFFF"/>
            </a:solidFill>
            <a:prstDash val="solid"/>
            <a:round/>
            <a:headEnd type="none" w="med" len="med"/>
            <a:tailEnd type="triangle" w="med" len="med"/>
          </a:ln>
        </p:spPr>
      </p:cxnSp>
      <p:cxnSp>
        <p:nvCxnSpPr>
          <p:cNvPr id="640" name="Google Shape;640;p26"/>
          <p:cNvCxnSpPr>
            <a:stCxn id="604" idx="6"/>
            <a:endCxn id="622" idx="2"/>
          </p:cNvCxnSpPr>
          <p:nvPr/>
        </p:nvCxnSpPr>
        <p:spPr>
          <a:xfrm>
            <a:off x="1503668" y="2009131"/>
            <a:ext cx="1496100" cy="38400"/>
          </a:xfrm>
          <a:prstGeom prst="straightConnector1">
            <a:avLst/>
          </a:prstGeom>
          <a:noFill/>
          <a:ln w="9525" cap="flat" cmpd="sng">
            <a:solidFill>
              <a:srgbClr val="FFFFFF"/>
            </a:solidFill>
            <a:prstDash val="solid"/>
            <a:round/>
            <a:headEnd type="none" w="med" len="med"/>
            <a:tailEnd type="triangle" w="med" len="med"/>
          </a:ln>
        </p:spPr>
      </p:cxnSp>
      <p:cxnSp>
        <p:nvCxnSpPr>
          <p:cNvPr id="641" name="Google Shape;641;p26"/>
          <p:cNvCxnSpPr>
            <a:stCxn id="604" idx="6"/>
            <a:endCxn id="624" idx="2"/>
          </p:cNvCxnSpPr>
          <p:nvPr/>
        </p:nvCxnSpPr>
        <p:spPr>
          <a:xfrm>
            <a:off x="1503668" y="2009131"/>
            <a:ext cx="1496100" cy="2010900"/>
          </a:xfrm>
          <a:prstGeom prst="straightConnector1">
            <a:avLst/>
          </a:prstGeom>
          <a:noFill/>
          <a:ln w="9525" cap="flat" cmpd="sng">
            <a:solidFill>
              <a:srgbClr val="FFFFFF"/>
            </a:solidFill>
            <a:prstDash val="solid"/>
            <a:round/>
            <a:headEnd type="none" w="med" len="med"/>
            <a:tailEnd type="triangle" w="med" len="med"/>
          </a:ln>
        </p:spPr>
      </p:cxnSp>
      <p:cxnSp>
        <p:nvCxnSpPr>
          <p:cNvPr id="642" name="Google Shape;642;p26"/>
          <p:cNvCxnSpPr>
            <a:stCxn id="605" idx="4"/>
            <a:endCxn id="620" idx="2"/>
          </p:cNvCxnSpPr>
          <p:nvPr/>
        </p:nvCxnSpPr>
        <p:spPr>
          <a:xfrm rot="10800000" flipH="1">
            <a:off x="1463918" y="1236218"/>
            <a:ext cx="1536000" cy="1074600"/>
          </a:xfrm>
          <a:prstGeom prst="straightConnector1">
            <a:avLst/>
          </a:prstGeom>
          <a:noFill/>
          <a:ln w="9525" cap="flat" cmpd="sng">
            <a:solidFill>
              <a:srgbClr val="FFFFFF"/>
            </a:solidFill>
            <a:prstDash val="solid"/>
            <a:round/>
            <a:headEnd type="none" w="med" len="med"/>
            <a:tailEnd type="triangle" w="med" len="med"/>
          </a:ln>
        </p:spPr>
      </p:cxnSp>
      <p:cxnSp>
        <p:nvCxnSpPr>
          <p:cNvPr id="643" name="Google Shape;643;p26"/>
          <p:cNvCxnSpPr>
            <a:stCxn id="605" idx="6"/>
            <a:endCxn id="622" idx="2"/>
          </p:cNvCxnSpPr>
          <p:nvPr/>
        </p:nvCxnSpPr>
        <p:spPr>
          <a:xfrm rot="10800000" flipH="1">
            <a:off x="1503668" y="2047418"/>
            <a:ext cx="1496100" cy="229200"/>
          </a:xfrm>
          <a:prstGeom prst="straightConnector1">
            <a:avLst/>
          </a:prstGeom>
          <a:noFill/>
          <a:ln w="9525" cap="flat" cmpd="sng">
            <a:solidFill>
              <a:srgbClr val="FFFFFF"/>
            </a:solidFill>
            <a:prstDash val="solid"/>
            <a:round/>
            <a:headEnd type="none" w="med" len="med"/>
            <a:tailEnd type="triangle" w="med" len="med"/>
          </a:ln>
        </p:spPr>
      </p:cxnSp>
      <p:cxnSp>
        <p:nvCxnSpPr>
          <p:cNvPr id="644" name="Google Shape;644;p26"/>
          <p:cNvCxnSpPr>
            <a:stCxn id="605" idx="6"/>
            <a:endCxn id="623" idx="2"/>
          </p:cNvCxnSpPr>
          <p:nvPr/>
        </p:nvCxnSpPr>
        <p:spPr>
          <a:xfrm>
            <a:off x="1503668" y="2276618"/>
            <a:ext cx="1496100" cy="507900"/>
          </a:xfrm>
          <a:prstGeom prst="straightConnector1">
            <a:avLst/>
          </a:prstGeom>
          <a:noFill/>
          <a:ln w="9525" cap="flat" cmpd="sng">
            <a:solidFill>
              <a:srgbClr val="FFFFFF"/>
            </a:solidFill>
            <a:prstDash val="solid"/>
            <a:round/>
            <a:headEnd type="none" w="med" len="med"/>
            <a:tailEnd type="triangle" w="med" len="med"/>
          </a:ln>
        </p:spPr>
      </p:cxnSp>
      <p:cxnSp>
        <p:nvCxnSpPr>
          <p:cNvPr id="645" name="Google Shape;645;p26"/>
          <p:cNvCxnSpPr>
            <a:stCxn id="605" idx="5"/>
            <a:endCxn id="624" idx="2"/>
          </p:cNvCxnSpPr>
          <p:nvPr/>
        </p:nvCxnSpPr>
        <p:spPr>
          <a:xfrm>
            <a:off x="1492026" y="2300801"/>
            <a:ext cx="1507800" cy="1719300"/>
          </a:xfrm>
          <a:prstGeom prst="straightConnector1">
            <a:avLst/>
          </a:prstGeom>
          <a:noFill/>
          <a:ln w="9525" cap="flat" cmpd="sng">
            <a:solidFill>
              <a:srgbClr val="FFFFFF"/>
            </a:solidFill>
            <a:prstDash val="solid"/>
            <a:round/>
            <a:headEnd type="none" w="med" len="med"/>
            <a:tailEnd type="triangle" w="med" len="med"/>
          </a:ln>
        </p:spPr>
      </p:cxnSp>
      <p:cxnSp>
        <p:nvCxnSpPr>
          <p:cNvPr id="646" name="Google Shape;646;p26"/>
          <p:cNvCxnSpPr>
            <a:stCxn id="630" idx="4"/>
            <a:endCxn id="620" idx="2"/>
          </p:cNvCxnSpPr>
          <p:nvPr/>
        </p:nvCxnSpPr>
        <p:spPr>
          <a:xfrm rot="10800000" flipH="1">
            <a:off x="1463918" y="1236119"/>
            <a:ext cx="1536000" cy="1342200"/>
          </a:xfrm>
          <a:prstGeom prst="straightConnector1">
            <a:avLst/>
          </a:prstGeom>
          <a:noFill/>
          <a:ln w="9525" cap="flat" cmpd="sng">
            <a:solidFill>
              <a:srgbClr val="FFFFFF"/>
            </a:solidFill>
            <a:prstDash val="solid"/>
            <a:round/>
            <a:headEnd type="none" w="med" len="med"/>
            <a:tailEnd type="triangle" w="med" len="med"/>
          </a:ln>
        </p:spPr>
      </p:cxnSp>
      <p:cxnSp>
        <p:nvCxnSpPr>
          <p:cNvPr id="647" name="Google Shape;647;p26"/>
          <p:cNvCxnSpPr>
            <a:stCxn id="630" idx="5"/>
            <a:endCxn id="622" idx="2"/>
          </p:cNvCxnSpPr>
          <p:nvPr/>
        </p:nvCxnSpPr>
        <p:spPr>
          <a:xfrm rot="10800000" flipH="1">
            <a:off x="1492026" y="2047502"/>
            <a:ext cx="1507800" cy="520800"/>
          </a:xfrm>
          <a:prstGeom prst="straightConnector1">
            <a:avLst/>
          </a:prstGeom>
          <a:noFill/>
          <a:ln w="9525" cap="flat" cmpd="sng">
            <a:solidFill>
              <a:srgbClr val="FFFFFF"/>
            </a:solidFill>
            <a:prstDash val="solid"/>
            <a:round/>
            <a:headEnd type="none" w="med" len="med"/>
            <a:tailEnd type="triangle" w="med" len="med"/>
          </a:ln>
        </p:spPr>
      </p:cxnSp>
      <p:cxnSp>
        <p:nvCxnSpPr>
          <p:cNvPr id="648" name="Google Shape;648;p26"/>
          <p:cNvCxnSpPr>
            <a:stCxn id="630" idx="6"/>
            <a:endCxn id="623" idx="2"/>
          </p:cNvCxnSpPr>
          <p:nvPr/>
        </p:nvCxnSpPr>
        <p:spPr>
          <a:xfrm>
            <a:off x="1503668" y="2544119"/>
            <a:ext cx="1496100" cy="240300"/>
          </a:xfrm>
          <a:prstGeom prst="straightConnector1">
            <a:avLst/>
          </a:prstGeom>
          <a:noFill/>
          <a:ln w="9525" cap="flat" cmpd="sng">
            <a:solidFill>
              <a:srgbClr val="FFFFFF"/>
            </a:solidFill>
            <a:prstDash val="solid"/>
            <a:round/>
            <a:headEnd type="none" w="med" len="med"/>
            <a:tailEnd type="triangle" w="med" len="med"/>
          </a:ln>
        </p:spPr>
      </p:cxnSp>
      <p:cxnSp>
        <p:nvCxnSpPr>
          <p:cNvPr id="649" name="Google Shape;649;p26"/>
          <p:cNvCxnSpPr>
            <a:stCxn id="630" idx="5"/>
            <a:endCxn id="624" idx="2"/>
          </p:cNvCxnSpPr>
          <p:nvPr/>
        </p:nvCxnSpPr>
        <p:spPr>
          <a:xfrm>
            <a:off x="1492026" y="2568302"/>
            <a:ext cx="1507800" cy="1451700"/>
          </a:xfrm>
          <a:prstGeom prst="straightConnector1">
            <a:avLst/>
          </a:prstGeom>
          <a:noFill/>
          <a:ln w="9525" cap="flat" cmpd="sng">
            <a:solidFill>
              <a:srgbClr val="FFFFFF"/>
            </a:solidFill>
            <a:prstDash val="solid"/>
            <a:round/>
            <a:headEnd type="none" w="med" len="med"/>
            <a:tailEnd type="triangle" w="med" len="med"/>
          </a:ln>
        </p:spPr>
      </p:cxnSp>
      <p:cxnSp>
        <p:nvCxnSpPr>
          <p:cNvPr id="650" name="Google Shape;650;p26"/>
          <p:cNvCxnSpPr>
            <a:stCxn id="631" idx="5"/>
            <a:endCxn id="620" idx="2"/>
          </p:cNvCxnSpPr>
          <p:nvPr/>
        </p:nvCxnSpPr>
        <p:spPr>
          <a:xfrm rot="10800000" flipH="1">
            <a:off x="1492026" y="1236189"/>
            <a:ext cx="1507800" cy="1599600"/>
          </a:xfrm>
          <a:prstGeom prst="straightConnector1">
            <a:avLst/>
          </a:prstGeom>
          <a:noFill/>
          <a:ln w="9525" cap="flat" cmpd="sng">
            <a:solidFill>
              <a:srgbClr val="FFFFFF"/>
            </a:solidFill>
            <a:prstDash val="solid"/>
            <a:round/>
            <a:headEnd type="none" w="med" len="med"/>
            <a:tailEnd type="triangle" w="med" len="med"/>
          </a:ln>
        </p:spPr>
      </p:cxnSp>
      <p:cxnSp>
        <p:nvCxnSpPr>
          <p:cNvPr id="651" name="Google Shape;651;p26"/>
          <p:cNvCxnSpPr>
            <a:stCxn id="631" idx="6"/>
            <a:endCxn id="622" idx="2"/>
          </p:cNvCxnSpPr>
          <p:nvPr/>
        </p:nvCxnSpPr>
        <p:spPr>
          <a:xfrm rot="10800000" flipH="1">
            <a:off x="1503668" y="2047506"/>
            <a:ext cx="1496100" cy="764100"/>
          </a:xfrm>
          <a:prstGeom prst="straightConnector1">
            <a:avLst/>
          </a:prstGeom>
          <a:noFill/>
          <a:ln w="9525" cap="flat" cmpd="sng">
            <a:solidFill>
              <a:srgbClr val="FFFFFF"/>
            </a:solidFill>
            <a:prstDash val="solid"/>
            <a:round/>
            <a:headEnd type="none" w="med" len="med"/>
            <a:tailEnd type="triangle" w="med" len="med"/>
          </a:ln>
        </p:spPr>
      </p:cxnSp>
      <p:cxnSp>
        <p:nvCxnSpPr>
          <p:cNvPr id="652" name="Google Shape;652;p26"/>
          <p:cNvCxnSpPr>
            <a:stCxn id="631" idx="5"/>
            <a:endCxn id="623" idx="2"/>
          </p:cNvCxnSpPr>
          <p:nvPr/>
        </p:nvCxnSpPr>
        <p:spPr>
          <a:xfrm rot="10800000" flipH="1">
            <a:off x="1492026" y="2784489"/>
            <a:ext cx="1507800" cy="51300"/>
          </a:xfrm>
          <a:prstGeom prst="straightConnector1">
            <a:avLst/>
          </a:prstGeom>
          <a:noFill/>
          <a:ln w="9525" cap="flat" cmpd="sng">
            <a:solidFill>
              <a:srgbClr val="FFFFFF"/>
            </a:solidFill>
            <a:prstDash val="solid"/>
            <a:round/>
            <a:headEnd type="none" w="med" len="med"/>
            <a:tailEnd type="triangle" w="med" len="med"/>
          </a:ln>
        </p:spPr>
      </p:cxnSp>
      <p:cxnSp>
        <p:nvCxnSpPr>
          <p:cNvPr id="653" name="Google Shape;653;p26"/>
          <p:cNvCxnSpPr>
            <a:stCxn id="631" idx="5"/>
            <a:endCxn id="624" idx="2"/>
          </p:cNvCxnSpPr>
          <p:nvPr/>
        </p:nvCxnSpPr>
        <p:spPr>
          <a:xfrm>
            <a:off x="1492026" y="2835789"/>
            <a:ext cx="1507800" cy="1184400"/>
          </a:xfrm>
          <a:prstGeom prst="straightConnector1">
            <a:avLst/>
          </a:prstGeom>
          <a:noFill/>
          <a:ln w="9525" cap="flat" cmpd="sng">
            <a:solidFill>
              <a:srgbClr val="FFFFFF"/>
            </a:solidFill>
            <a:prstDash val="solid"/>
            <a:round/>
            <a:headEnd type="none" w="med" len="med"/>
            <a:tailEnd type="triangle" w="med" len="med"/>
          </a:ln>
        </p:spPr>
      </p:cxnSp>
      <p:cxnSp>
        <p:nvCxnSpPr>
          <p:cNvPr id="654" name="Google Shape;654;p26"/>
          <p:cNvCxnSpPr>
            <a:stCxn id="632" idx="0"/>
            <a:endCxn id="623" idx="2"/>
          </p:cNvCxnSpPr>
          <p:nvPr/>
        </p:nvCxnSpPr>
        <p:spPr>
          <a:xfrm rot="10800000" flipH="1">
            <a:off x="1463918" y="2784493"/>
            <a:ext cx="1536000" cy="260400"/>
          </a:xfrm>
          <a:prstGeom prst="straightConnector1">
            <a:avLst/>
          </a:prstGeom>
          <a:noFill/>
          <a:ln w="9525" cap="flat" cmpd="sng">
            <a:solidFill>
              <a:srgbClr val="FFFFFF"/>
            </a:solidFill>
            <a:prstDash val="solid"/>
            <a:round/>
            <a:headEnd type="none" w="med" len="med"/>
            <a:tailEnd type="triangle" w="med" len="med"/>
          </a:ln>
        </p:spPr>
      </p:cxnSp>
      <p:cxnSp>
        <p:nvCxnSpPr>
          <p:cNvPr id="655" name="Google Shape;655;p26"/>
          <p:cNvCxnSpPr>
            <a:stCxn id="632" idx="5"/>
            <a:endCxn id="622" idx="2"/>
          </p:cNvCxnSpPr>
          <p:nvPr/>
        </p:nvCxnSpPr>
        <p:spPr>
          <a:xfrm rot="10800000" flipH="1">
            <a:off x="1492026" y="2047276"/>
            <a:ext cx="1507800" cy="1056000"/>
          </a:xfrm>
          <a:prstGeom prst="straightConnector1">
            <a:avLst/>
          </a:prstGeom>
          <a:noFill/>
          <a:ln w="9525" cap="flat" cmpd="sng">
            <a:solidFill>
              <a:srgbClr val="FFFFFF"/>
            </a:solidFill>
            <a:prstDash val="solid"/>
            <a:round/>
            <a:headEnd type="none" w="med" len="med"/>
            <a:tailEnd type="triangle" w="med" len="med"/>
          </a:ln>
        </p:spPr>
      </p:cxnSp>
      <p:cxnSp>
        <p:nvCxnSpPr>
          <p:cNvPr id="656" name="Google Shape;656;p26"/>
          <p:cNvCxnSpPr>
            <a:stCxn id="632" idx="6"/>
            <a:endCxn id="623" idx="2"/>
          </p:cNvCxnSpPr>
          <p:nvPr/>
        </p:nvCxnSpPr>
        <p:spPr>
          <a:xfrm rot="10800000" flipH="1">
            <a:off x="1503668" y="2784493"/>
            <a:ext cx="1496100" cy="294600"/>
          </a:xfrm>
          <a:prstGeom prst="straightConnector1">
            <a:avLst/>
          </a:prstGeom>
          <a:noFill/>
          <a:ln w="9525" cap="flat" cmpd="sng">
            <a:solidFill>
              <a:srgbClr val="FFFFFF"/>
            </a:solidFill>
            <a:prstDash val="solid"/>
            <a:round/>
            <a:headEnd type="none" w="med" len="med"/>
            <a:tailEnd type="triangle" w="med" len="med"/>
          </a:ln>
        </p:spPr>
      </p:cxnSp>
      <p:cxnSp>
        <p:nvCxnSpPr>
          <p:cNvPr id="657" name="Google Shape;657;p26"/>
          <p:cNvCxnSpPr>
            <a:stCxn id="632" idx="5"/>
            <a:endCxn id="624" idx="2"/>
          </p:cNvCxnSpPr>
          <p:nvPr/>
        </p:nvCxnSpPr>
        <p:spPr>
          <a:xfrm>
            <a:off x="1492026" y="3103276"/>
            <a:ext cx="1507800" cy="916800"/>
          </a:xfrm>
          <a:prstGeom prst="straightConnector1">
            <a:avLst/>
          </a:prstGeom>
          <a:noFill/>
          <a:ln w="9525" cap="flat" cmpd="sng">
            <a:solidFill>
              <a:srgbClr val="FFFFFF"/>
            </a:solidFill>
            <a:prstDash val="solid"/>
            <a:round/>
            <a:headEnd type="none" w="med" len="med"/>
            <a:tailEnd type="triangle" w="med" len="med"/>
          </a:ln>
        </p:spPr>
      </p:cxnSp>
      <p:cxnSp>
        <p:nvCxnSpPr>
          <p:cNvPr id="658" name="Google Shape;658;p26"/>
          <p:cNvCxnSpPr>
            <a:stCxn id="633" idx="5"/>
            <a:endCxn id="620" idx="2"/>
          </p:cNvCxnSpPr>
          <p:nvPr/>
        </p:nvCxnSpPr>
        <p:spPr>
          <a:xfrm rot="10800000" flipH="1">
            <a:off x="1492026" y="1236076"/>
            <a:ext cx="1507800" cy="2069100"/>
          </a:xfrm>
          <a:prstGeom prst="straightConnector1">
            <a:avLst/>
          </a:prstGeom>
          <a:noFill/>
          <a:ln w="9525" cap="flat" cmpd="sng">
            <a:solidFill>
              <a:srgbClr val="FFFFFF"/>
            </a:solidFill>
            <a:prstDash val="solid"/>
            <a:round/>
            <a:headEnd type="none" w="med" len="med"/>
            <a:tailEnd type="triangle" w="med" len="med"/>
          </a:ln>
        </p:spPr>
      </p:cxnSp>
      <p:cxnSp>
        <p:nvCxnSpPr>
          <p:cNvPr id="659" name="Google Shape;659;p26"/>
          <p:cNvCxnSpPr>
            <a:stCxn id="633" idx="5"/>
            <a:endCxn id="622" idx="2"/>
          </p:cNvCxnSpPr>
          <p:nvPr/>
        </p:nvCxnSpPr>
        <p:spPr>
          <a:xfrm rot="10800000" flipH="1">
            <a:off x="1492026" y="2047276"/>
            <a:ext cx="1507800" cy="1257900"/>
          </a:xfrm>
          <a:prstGeom prst="straightConnector1">
            <a:avLst/>
          </a:prstGeom>
          <a:noFill/>
          <a:ln w="9525" cap="flat" cmpd="sng">
            <a:solidFill>
              <a:srgbClr val="FFFFFF"/>
            </a:solidFill>
            <a:prstDash val="solid"/>
            <a:round/>
            <a:headEnd type="none" w="med" len="med"/>
            <a:tailEnd type="triangle" w="med" len="med"/>
          </a:ln>
        </p:spPr>
      </p:cxnSp>
      <p:cxnSp>
        <p:nvCxnSpPr>
          <p:cNvPr id="660" name="Google Shape;660;p26"/>
          <p:cNvCxnSpPr>
            <a:stCxn id="633" idx="5"/>
            <a:endCxn id="623" idx="2"/>
          </p:cNvCxnSpPr>
          <p:nvPr/>
        </p:nvCxnSpPr>
        <p:spPr>
          <a:xfrm rot="10800000" flipH="1">
            <a:off x="1492026" y="2784676"/>
            <a:ext cx="1507800" cy="520500"/>
          </a:xfrm>
          <a:prstGeom prst="straightConnector1">
            <a:avLst/>
          </a:prstGeom>
          <a:noFill/>
          <a:ln w="9525" cap="flat" cmpd="sng">
            <a:solidFill>
              <a:srgbClr val="FFFFFF"/>
            </a:solidFill>
            <a:prstDash val="solid"/>
            <a:round/>
            <a:headEnd type="none" w="med" len="med"/>
            <a:tailEnd type="triangle" w="med" len="med"/>
          </a:ln>
        </p:spPr>
      </p:cxnSp>
      <p:cxnSp>
        <p:nvCxnSpPr>
          <p:cNvPr id="661" name="Google Shape;661;p26"/>
          <p:cNvCxnSpPr>
            <a:stCxn id="633" idx="5"/>
            <a:endCxn id="624" idx="2"/>
          </p:cNvCxnSpPr>
          <p:nvPr/>
        </p:nvCxnSpPr>
        <p:spPr>
          <a:xfrm>
            <a:off x="1492026" y="3305176"/>
            <a:ext cx="1507800" cy="714900"/>
          </a:xfrm>
          <a:prstGeom prst="straightConnector1">
            <a:avLst/>
          </a:prstGeom>
          <a:noFill/>
          <a:ln w="9525" cap="flat" cmpd="sng">
            <a:solidFill>
              <a:srgbClr val="FFFFFF"/>
            </a:solidFill>
            <a:prstDash val="solid"/>
            <a:round/>
            <a:headEnd type="none" w="med" len="med"/>
            <a:tailEnd type="triangle" w="med" len="med"/>
          </a:ln>
        </p:spPr>
      </p:cxnSp>
      <p:cxnSp>
        <p:nvCxnSpPr>
          <p:cNvPr id="662" name="Google Shape;662;p26"/>
          <p:cNvCxnSpPr>
            <a:stCxn id="620" idx="6"/>
            <a:endCxn id="625" idx="2"/>
          </p:cNvCxnSpPr>
          <p:nvPr/>
        </p:nvCxnSpPr>
        <p:spPr>
          <a:xfrm>
            <a:off x="3592908" y="1236091"/>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663" name="Google Shape;663;p26"/>
          <p:cNvCxnSpPr>
            <a:stCxn id="620" idx="6"/>
            <a:endCxn id="626" idx="2"/>
          </p:cNvCxnSpPr>
          <p:nvPr/>
        </p:nvCxnSpPr>
        <p:spPr>
          <a:xfrm>
            <a:off x="3592908" y="1236091"/>
            <a:ext cx="750300" cy="1575600"/>
          </a:xfrm>
          <a:prstGeom prst="straightConnector1">
            <a:avLst/>
          </a:prstGeom>
          <a:noFill/>
          <a:ln w="9525" cap="flat" cmpd="sng">
            <a:solidFill>
              <a:schemeClr val="lt2"/>
            </a:solidFill>
            <a:prstDash val="solid"/>
            <a:round/>
            <a:headEnd type="none" w="med" len="med"/>
            <a:tailEnd type="triangle" w="med" len="med"/>
          </a:ln>
        </p:spPr>
      </p:cxnSp>
      <p:cxnSp>
        <p:nvCxnSpPr>
          <p:cNvPr id="664" name="Google Shape;664;p26"/>
          <p:cNvCxnSpPr>
            <a:stCxn id="620" idx="6"/>
            <a:endCxn id="627" idx="2"/>
          </p:cNvCxnSpPr>
          <p:nvPr/>
        </p:nvCxnSpPr>
        <p:spPr>
          <a:xfrm>
            <a:off x="3592908" y="1236091"/>
            <a:ext cx="750300" cy="2784000"/>
          </a:xfrm>
          <a:prstGeom prst="straightConnector1">
            <a:avLst/>
          </a:prstGeom>
          <a:noFill/>
          <a:ln w="9525" cap="flat" cmpd="sng">
            <a:solidFill>
              <a:schemeClr val="lt2"/>
            </a:solidFill>
            <a:prstDash val="solid"/>
            <a:round/>
            <a:headEnd type="none" w="med" len="med"/>
            <a:tailEnd type="triangle" w="med" len="med"/>
          </a:ln>
        </p:spPr>
      </p:cxnSp>
      <p:cxnSp>
        <p:nvCxnSpPr>
          <p:cNvPr id="665" name="Google Shape;665;p26"/>
          <p:cNvCxnSpPr>
            <a:stCxn id="622" idx="6"/>
            <a:endCxn id="621" idx="2"/>
          </p:cNvCxnSpPr>
          <p:nvPr/>
        </p:nvCxnSpPr>
        <p:spPr>
          <a:xfrm rot="10800000" flipH="1">
            <a:off x="3592908" y="1236213"/>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666" name="Google Shape;666;p26"/>
          <p:cNvCxnSpPr>
            <a:stCxn id="622" idx="6"/>
            <a:endCxn id="625" idx="2"/>
          </p:cNvCxnSpPr>
          <p:nvPr/>
        </p:nvCxnSpPr>
        <p:spPr>
          <a:xfrm>
            <a:off x="3592908" y="2047413"/>
            <a:ext cx="750300" cy="0"/>
          </a:xfrm>
          <a:prstGeom prst="straightConnector1">
            <a:avLst/>
          </a:prstGeom>
          <a:noFill/>
          <a:ln w="9525" cap="flat" cmpd="sng">
            <a:solidFill>
              <a:schemeClr val="lt2"/>
            </a:solidFill>
            <a:prstDash val="solid"/>
            <a:round/>
            <a:headEnd type="none" w="med" len="med"/>
            <a:tailEnd type="triangle" w="med" len="med"/>
          </a:ln>
        </p:spPr>
      </p:cxnSp>
      <p:cxnSp>
        <p:nvCxnSpPr>
          <p:cNvPr id="667" name="Google Shape;667;p26"/>
          <p:cNvCxnSpPr>
            <a:stCxn id="622" idx="6"/>
            <a:endCxn id="626" idx="2"/>
          </p:cNvCxnSpPr>
          <p:nvPr/>
        </p:nvCxnSpPr>
        <p:spPr>
          <a:xfrm>
            <a:off x="3592908" y="2047413"/>
            <a:ext cx="750300" cy="764100"/>
          </a:xfrm>
          <a:prstGeom prst="straightConnector1">
            <a:avLst/>
          </a:prstGeom>
          <a:noFill/>
          <a:ln w="9525" cap="flat" cmpd="sng">
            <a:solidFill>
              <a:schemeClr val="lt2"/>
            </a:solidFill>
            <a:prstDash val="solid"/>
            <a:round/>
            <a:headEnd type="none" w="med" len="med"/>
            <a:tailEnd type="triangle" w="med" len="med"/>
          </a:ln>
        </p:spPr>
      </p:cxnSp>
      <p:cxnSp>
        <p:nvCxnSpPr>
          <p:cNvPr id="668" name="Google Shape;668;p26"/>
          <p:cNvCxnSpPr>
            <a:stCxn id="622" idx="6"/>
            <a:endCxn id="627" idx="2"/>
          </p:cNvCxnSpPr>
          <p:nvPr/>
        </p:nvCxnSpPr>
        <p:spPr>
          <a:xfrm>
            <a:off x="3592908" y="2047413"/>
            <a:ext cx="750300" cy="1972800"/>
          </a:xfrm>
          <a:prstGeom prst="straightConnector1">
            <a:avLst/>
          </a:prstGeom>
          <a:noFill/>
          <a:ln w="9525" cap="flat" cmpd="sng">
            <a:solidFill>
              <a:schemeClr val="lt2"/>
            </a:solidFill>
            <a:prstDash val="solid"/>
            <a:round/>
            <a:headEnd type="none" w="med" len="med"/>
            <a:tailEnd type="triangle" w="med" len="med"/>
          </a:ln>
        </p:spPr>
      </p:cxnSp>
      <p:cxnSp>
        <p:nvCxnSpPr>
          <p:cNvPr id="669" name="Google Shape;669;p26"/>
          <p:cNvCxnSpPr>
            <a:stCxn id="623" idx="6"/>
            <a:endCxn id="621" idx="2"/>
          </p:cNvCxnSpPr>
          <p:nvPr/>
        </p:nvCxnSpPr>
        <p:spPr>
          <a:xfrm rot="10800000" flipH="1">
            <a:off x="3592908" y="1236236"/>
            <a:ext cx="750300" cy="1548300"/>
          </a:xfrm>
          <a:prstGeom prst="straightConnector1">
            <a:avLst/>
          </a:prstGeom>
          <a:noFill/>
          <a:ln w="9525" cap="flat" cmpd="sng">
            <a:solidFill>
              <a:schemeClr val="lt2"/>
            </a:solidFill>
            <a:prstDash val="solid"/>
            <a:round/>
            <a:headEnd type="none" w="med" len="med"/>
            <a:tailEnd type="triangle" w="med" len="med"/>
          </a:ln>
        </p:spPr>
      </p:cxnSp>
      <p:cxnSp>
        <p:nvCxnSpPr>
          <p:cNvPr id="670" name="Google Shape;670;p26"/>
          <p:cNvCxnSpPr>
            <a:stCxn id="623" idx="6"/>
            <a:endCxn id="625" idx="2"/>
          </p:cNvCxnSpPr>
          <p:nvPr/>
        </p:nvCxnSpPr>
        <p:spPr>
          <a:xfrm rot="10800000" flipH="1">
            <a:off x="3592908" y="2047436"/>
            <a:ext cx="750300" cy="737100"/>
          </a:xfrm>
          <a:prstGeom prst="straightConnector1">
            <a:avLst/>
          </a:prstGeom>
          <a:noFill/>
          <a:ln w="9525" cap="flat" cmpd="sng">
            <a:solidFill>
              <a:schemeClr val="lt2"/>
            </a:solidFill>
            <a:prstDash val="solid"/>
            <a:round/>
            <a:headEnd type="none" w="med" len="med"/>
            <a:tailEnd type="triangle" w="med" len="med"/>
          </a:ln>
        </p:spPr>
      </p:cxnSp>
      <p:cxnSp>
        <p:nvCxnSpPr>
          <p:cNvPr id="671" name="Google Shape;671;p26"/>
          <p:cNvCxnSpPr>
            <a:stCxn id="623" idx="6"/>
            <a:endCxn id="626" idx="2"/>
          </p:cNvCxnSpPr>
          <p:nvPr/>
        </p:nvCxnSpPr>
        <p:spPr>
          <a:xfrm>
            <a:off x="3592908" y="2784536"/>
            <a:ext cx="750300" cy="27000"/>
          </a:xfrm>
          <a:prstGeom prst="straightConnector1">
            <a:avLst/>
          </a:prstGeom>
          <a:noFill/>
          <a:ln w="9525" cap="flat" cmpd="sng">
            <a:solidFill>
              <a:schemeClr val="lt2"/>
            </a:solidFill>
            <a:prstDash val="solid"/>
            <a:round/>
            <a:headEnd type="none" w="med" len="med"/>
            <a:tailEnd type="triangle" w="med" len="med"/>
          </a:ln>
        </p:spPr>
      </p:cxnSp>
      <p:cxnSp>
        <p:nvCxnSpPr>
          <p:cNvPr id="672" name="Google Shape;672;p26"/>
          <p:cNvCxnSpPr>
            <a:stCxn id="623" idx="6"/>
            <a:endCxn id="627" idx="2"/>
          </p:cNvCxnSpPr>
          <p:nvPr/>
        </p:nvCxnSpPr>
        <p:spPr>
          <a:xfrm>
            <a:off x="3592908" y="2784536"/>
            <a:ext cx="750300" cy="1235400"/>
          </a:xfrm>
          <a:prstGeom prst="straightConnector1">
            <a:avLst/>
          </a:prstGeom>
          <a:noFill/>
          <a:ln w="9525" cap="flat" cmpd="sng">
            <a:solidFill>
              <a:schemeClr val="lt2"/>
            </a:solidFill>
            <a:prstDash val="solid"/>
            <a:round/>
            <a:headEnd type="none" w="med" len="med"/>
            <a:tailEnd type="triangle" w="med" len="med"/>
          </a:ln>
        </p:spPr>
      </p:cxnSp>
      <p:cxnSp>
        <p:nvCxnSpPr>
          <p:cNvPr id="673" name="Google Shape;673;p26"/>
          <p:cNvCxnSpPr>
            <a:endCxn id="621" idx="2"/>
          </p:cNvCxnSpPr>
          <p:nvPr/>
        </p:nvCxnSpPr>
        <p:spPr>
          <a:xfrm rot="10800000" flipH="1">
            <a:off x="3592808" y="1236091"/>
            <a:ext cx="750300" cy="2819400"/>
          </a:xfrm>
          <a:prstGeom prst="straightConnector1">
            <a:avLst/>
          </a:prstGeom>
          <a:noFill/>
          <a:ln w="9525" cap="flat" cmpd="sng">
            <a:solidFill>
              <a:schemeClr val="lt2"/>
            </a:solidFill>
            <a:prstDash val="solid"/>
            <a:round/>
            <a:headEnd type="none" w="med" len="med"/>
            <a:tailEnd type="triangle" w="med" len="med"/>
          </a:ln>
        </p:spPr>
      </p:cxnSp>
      <p:cxnSp>
        <p:nvCxnSpPr>
          <p:cNvPr id="674" name="Google Shape;674;p26"/>
          <p:cNvCxnSpPr>
            <a:stCxn id="624" idx="6"/>
            <a:endCxn id="625" idx="2"/>
          </p:cNvCxnSpPr>
          <p:nvPr/>
        </p:nvCxnSpPr>
        <p:spPr>
          <a:xfrm rot="10800000" flipH="1">
            <a:off x="3586908" y="2047284"/>
            <a:ext cx="756300" cy="1972800"/>
          </a:xfrm>
          <a:prstGeom prst="straightConnector1">
            <a:avLst/>
          </a:prstGeom>
          <a:noFill/>
          <a:ln w="9525" cap="flat" cmpd="sng">
            <a:solidFill>
              <a:schemeClr val="lt2"/>
            </a:solidFill>
            <a:prstDash val="solid"/>
            <a:round/>
            <a:headEnd type="none" w="med" len="med"/>
            <a:tailEnd type="triangle" w="med" len="med"/>
          </a:ln>
        </p:spPr>
      </p:cxnSp>
      <p:cxnSp>
        <p:nvCxnSpPr>
          <p:cNvPr id="675" name="Google Shape;675;p26"/>
          <p:cNvCxnSpPr>
            <a:stCxn id="624" idx="6"/>
            <a:endCxn id="626" idx="2"/>
          </p:cNvCxnSpPr>
          <p:nvPr/>
        </p:nvCxnSpPr>
        <p:spPr>
          <a:xfrm rot="10800000" flipH="1">
            <a:off x="3586908" y="2811684"/>
            <a:ext cx="756300" cy="1208400"/>
          </a:xfrm>
          <a:prstGeom prst="straightConnector1">
            <a:avLst/>
          </a:prstGeom>
          <a:noFill/>
          <a:ln w="9525" cap="flat" cmpd="sng">
            <a:solidFill>
              <a:schemeClr val="lt2"/>
            </a:solidFill>
            <a:prstDash val="solid"/>
            <a:round/>
            <a:headEnd type="none" w="med" len="med"/>
            <a:tailEnd type="triangle" w="med" len="med"/>
          </a:ln>
        </p:spPr>
      </p:cxnSp>
      <p:cxnSp>
        <p:nvCxnSpPr>
          <p:cNvPr id="676" name="Google Shape;676;p26"/>
          <p:cNvCxnSpPr>
            <a:stCxn id="624" idx="6"/>
            <a:endCxn id="627" idx="2"/>
          </p:cNvCxnSpPr>
          <p:nvPr/>
        </p:nvCxnSpPr>
        <p:spPr>
          <a:xfrm>
            <a:off x="3586908" y="4020084"/>
            <a:ext cx="756300" cy="0"/>
          </a:xfrm>
          <a:prstGeom prst="straightConnector1">
            <a:avLst/>
          </a:prstGeom>
          <a:noFill/>
          <a:ln w="9525" cap="flat" cmpd="sng">
            <a:solidFill>
              <a:schemeClr val="lt2"/>
            </a:solidFill>
            <a:prstDash val="solid"/>
            <a:round/>
            <a:headEnd type="none" w="med" len="med"/>
            <a:tailEnd type="triangle" w="med" len="med"/>
          </a:ln>
        </p:spPr>
      </p:cxnSp>
      <p:cxnSp>
        <p:nvCxnSpPr>
          <p:cNvPr id="677" name="Google Shape;677;p26"/>
          <p:cNvCxnSpPr/>
          <p:nvPr/>
        </p:nvCxnSpPr>
        <p:spPr>
          <a:xfrm>
            <a:off x="4936408" y="1218391"/>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678" name="Google Shape;678;p26"/>
          <p:cNvCxnSpPr/>
          <p:nvPr/>
        </p:nvCxnSpPr>
        <p:spPr>
          <a:xfrm>
            <a:off x="4936408" y="1218391"/>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679" name="Google Shape;679;p26"/>
          <p:cNvCxnSpPr/>
          <p:nvPr/>
        </p:nvCxnSpPr>
        <p:spPr>
          <a:xfrm>
            <a:off x="4936408" y="1218391"/>
            <a:ext cx="750300" cy="1575600"/>
          </a:xfrm>
          <a:prstGeom prst="straightConnector1">
            <a:avLst/>
          </a:prstGeom>
          <a:noFill/>
          <a:ln w="9525" cap="flat" cmpd="sng">
            <a:solidFill>
              <a:srgbClr val="FFFFFF"/>
            </a:solidFill>
            <a:prstDash val="solid"/>
            <a:round/>
            <a:headEnd type="none" w="med" len="med"/>
            <a:tailEnd type="triangle" w="med" len="med"/>
          </a:ln>
        </p:spPr>
      </p:cxnSp>
      <p:cxnSp>
        <p:nvCxnSpPr>
          <p:cNvPr id="680" name="Google Shape;680;p26"/>
          <p:cNvCxnSpPr/>
          <p:nvPr/>
        </p:nvCxnSpPr>
        <p:spPr>
          <a:xfrm>
            <a:off x="4936408" y="1218391"/>
            <a:ext cx="750300" cy="2784000"/>
          </a:xfrm>
          <a:prstGeom prst="straightConnector1">
            <a:avLst/>
          </a:prstGeom>
          <a:noFill/>
          <a:ln w="9525" cap="flat" cmpd="sng">
            <a:solidFill>
              <a:srgbClr val="FFFFFF"/>
            </a:solidFill>
            <a:prstDash val="solid"/>
            <a:round/>
            <a:headEnd type="none" w="med" len="med"/>
            <a:tailEnd type="triangle" w="med" len="med"/>
          </a:ln>
        </p:spPr>
      </p:cxnSp>
      <p:cxnSp>
        <p:nvCxnSpPr>
          <p:cNvPr id="681" name="Google Shape;681;p26"/>
          <p:cNvCxnSpPr/>
          <p:nvPr/>
        </p:nvCxnSpPr>
        <p:spPr>
          <a:xfrm rot="10800000" flipH="1">
            <a:off x="4936408" y="1218513"/>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682" name="Google Shape;682;p26"/>
          <p:cNvCxnSpPr/>
          <p:nvPr/>
        </p:nvCxnSpPr>
        <p:spPr>
          <a:xfrm>
            <a:off x="4936408" y="2029713"/>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683" name="Google Shape;683;p26"/>
          <p:cNvCxnSpPr/>
          <p:nvPr/>
        </p:nvCxnSpPr>
        <p:spPr>
          <a:xfrm>
            <a:off x="4936408" y="2029713"/>
            <a:ext cx="750300" cy="764100"/>
          </a:xfrm>
          <a:prstGeom prst="straightConnector1">
            <a:avLst/>
          </a:prstGeom>
          <a:noFill/>
          <a:ln w="9525" cap="flat" cmpd="sng">
            <a:solidFill>
              <a:srgbClr val="FFFFFF"/>
            </a:solidFill>
            <a:prstDash val="solid"/>
            <a:round/>
            <a:headEnd type="none" w="med" len="med"/>
            <a:tailEnd type="triangle" w="med" len="med"/>
          </a:ln>
        </p:spPr>
      </p:cxnSp>
      <p:cxnSp>
        <p:nvCxnSpPr>
          <p:cNvPr id="684" name="Google Shape;684;p26"/>
          <p:cNvCxnSpPr/>
          <p:nvPr/>
        </p:nvCxnSpPr>
        <p:spPr>
          <a:xfrm>
            <a:off x="4936408" y="2029713"/>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685" name="Google Shape;685;p26"/>
          <p:cNvCxnSpPr/>
          <p:nvPr/>
        </p:nvCxnSpPr>
        <p:spPr>
          <a:xfrm rot="10800000" flipH="1">
            <a:off x="4936408" y="1218536"/>
            <a:ext cx="750300" cy="1548300"/>
          </a:xfrm>
          <a:prstGeom prst="straightConnector1">
            <a:avLst/>
          </a:prstGeom>
          <a:noFill/>
          <a:ln w="9525" cap="flat" cmpd="sng">
            <a:solidFill>
              <a:srgbClr val="FFFFFF"/>
            </a:solidFill>
            <a:prstDash val="solid"/>
            <a:round/>
            <a:headEnd type="none" w="med" len="med"/>
            <a:tailEnd type="triangle" w="med" len="med"/>
          </a:ln>
        </p:spPr>
      </p:cxnSp>
      <p:cxnSp>
        <p:nvCxnSpPr>
          <p:cNvPr id="686" name="Google Shape;686;p26"/>
          <p:cNvCxnSpPr/>
          <p:nvPr/>
        </p:nvCxnSpPr>
        <p:spPr>
          <a:xfrm rot="10800000" flipH="1">
            <a:off x="4936408" y="2029736"/>
            <a:ext cx="750300" cy="737100"/>
          </a:xfrm>
          <a:prstGeom prst="straightConnector1">
            <a:avLst/>
          </a:prstGeom>
          <a:noFill/>
          <a:ln w="9525" cap="flat" cmpd="sng">
            <a:solidFill>
              <a:srgbClr val="FFFFFF"/>
            </a:solidFill>
            <a:prstDash val="solid"/>
            <a:round/>
            <a:headEnd type="none" w="med" len="med"/>
            <a:tailEnd type="triangle" w="med" len="med"/>
          </a:ln>
        </p:spPr>
      </p:cxnSp>
      <p:cxnSp>
        <p:nvCxnSpPr>
          <p:cNvPr id="687" name="Google Shape;687;p26"/>
          <p:cNvCxnSpPr/>
          <p:nvPr/>
        </p:nvCxnSpPr>
        <p:spPr>
          <a:xfrm>
            <a:off x="4936408" y="2766836"/>
            <a:ext cx="750300" cy="27000"/>
          </a:xfrm>
          <a:prstGeom prst="straightConnector1">
            <a:avLst/>
          </a:prstGeom>
          <a:noFill/>
          <a:ln w="9525" cap="flat" cmpd="sng">
            <a:solidFill>
              <a:srgbClr val="FFFFFF"/>
            </a:solidFill>
            <a:prstDash val="solid"/>
            <a:round/>
            <a:headEnd type="none" w="med" len="med"/>
            <a:tailEnd type="triangle" w="med" len="med"/>
          </a:ln>
        </p:spPr>
      </p:cxnSp>
      <p:cxnSp>
        <p:nvCxnSpPr>
          <p:cNvPr id="688" name="Google Shape;688;p26"/>
          <p:cNvCxnSpPr/>
          <p:nvPr/>
        </p:nvCxnSpPr>
        <p:spPr>
          <a:xfrm>
            <a:off x="4936408" y="2766836"/>
            <a:ext cx="750300" cy="1235400"/>
          </a:xfrm>
          <a:prstGeom prst="straightConnector1">
            <a:avLst/>
          </a:prstGeom>
          <a:noFill/>
          <a:ln w="9525" cap="flat" cmpd="sng">
            <a:solidFill>
              <a:srgbClr val="FFFFFF"/>
            </a:solidFill>
            <a:prstDash val="solid"/>
            <a:round/>
            <a:headEnd type="none" w="med" len="med"/>
            <a:tailEnd type="triangle" w="med" len="med"/>
          </a:ln>
        </p:spPr>
      </p:cxnSp>
      <p:cxnSp>
        <p:nvCxnSpPr>
          <p:cNvPr id="689" name="Google Shape;689;p26"/>
          <p:cNvCxnSpPr/>
          <p:nvPr/>
        </p:nvCxnSpPr>
        <p:spPr>
          <a:xfrm rot="10800000" flipH="1">
            <a:off x="4936308" y="1218391"/>
            <a:ext cx="750300" cy="2819400"/>
          </a:xfrm>
          <a:prstGeom prst="straightConnector1">
            <a:avLst/>
          </a:prstGeom>
          <a:noFill/>
          <a:ln w="9525" cap="flat" cmpd="sng">
            <a:solidFill>
              <a:srgbClr val="FFFFFF"/>
            </a:solidFill>
            <a:prstDash val="solid"/>
            <a:round/>
            <a:headEnd type="none" w="med" len="med"/>
            <a:tailEnd type="triangle" w="med" len="med"/>
          </a:ln>
        </p:spPr>
      </p:cxnSp>
      <p:cxnSp>
        <p:nvCxnSpPr>
          <p:cNvPr id="690" name="Google Shape;690;p26"/>
          <p:cNvCxnSpPr/>
          <p:nvPr/>
        </p:nvCxnSpPr>
        <p:spPr>
          <a:xfrm rot="10800000" flipH="1">
            <a:off x="4936408" y="2029584"/>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691" name="Google Shape;691;p26"/>
          <p:cNvCxnSpPr/>
          <p:nvPr/>
        </p:nvCxnSpPr>
        <p:spPr>
          <a:xfrm rot="10800000" flipH="1">
            <a:off x="4936408" y="2793984"/>
            <a:ext cx="750300" cy="1208400"/>
          </a:xfrm>
          <a:prstGeom prst="straightConnector1">
            <a:avLst/>
          </a:prstGeom>
          <a:noFill/>
          <a:ln w="9525" cap="flat" cmpd="sng">
            <a:solidFill>
              <a:srgbClr val="FFFFFF"/>
            </a:solidFill>
            <a:prstDash val="solid"/>
            <a:round/>
            <a:headEnd type="none" w="med" len="med"/>
            <a:tailEnd type="triangle" w="med" len="med"/>
          </a:ln>
        </p:spPr>
      </p:cxnSp>
      <p:cxnSp>
        <p:nvCxnSpPr>
          <p:cNvPr id="692" name="Google Shape;692;p26"/>
          <p:cNvCxnSpPr/>
          <p:nvPr/>
        </p:nvCxnSpPr>
        <p:spPr>
          <a:xfrm>
            <a:off x="4936408" y="4002384"/>
            <a:ext cx="750300" cy="0"/>
          </a:xfrm>
          <a:prstGeom prst="straightConnector1">
            <a:avLst/>
          </a:prstGeom>
          <a:noFill/>
          <a:ln w="9525" cap="flat" cmpd="sng">
            <a:solidFill>
              <a:srgbClr val="FFFFFF"/>
            </a:solidFill>
            <a:prstDash val="solid"/>
            <a:round/>
            <a:headEnd type="none" w="med" len="med"/>
            <a:tailEnd type="triangle" w="med" len="med"/>
          </a:ln>
        </p:spPr>
      </p:cxnSp>
      <p:sp>
        <p:nvSpPr>
          <p:cNvPr id="693" name="Google Shape;693;p26"/>
          <p:cNvSpPr txBox="1"/>
          <p:nvPr/>
        </p:nvSpPr>
        <p:spPr>
          <a:xfrm>
            <a:off x="41833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latin typeface="Consolas" panose="020B0609020204030204"/>
                <a:ea typeface="Consolas" panose="020B0609020204030204"/>
                <a:cs typeface="Consolas" panose="020B0609020204030204"/>
                <a:sym typeface="Consolas" panose="020B0609020204030204"/>
              </a:rPr>
              <a:t>A</a:t>
            </a:r>
            <a:r>
              <a:rPr lang="en-GB" baseline="30000">
                <a:solidFill>
                  <a:srgbClr val="FFFFFF"/>
                </a:solidFill>
                <a:latin typeface="Consolas" panose="020B0609020204030204"/>
                <a:ea typeface="Consolas" panose="020B0609020204030204"/>
                <a:cs typeface="Consolas" panose="020B0609020204030204"/>
                <a:sym typeface="Consolas" panose="020B0609020204030204"/>
              </a:rPr>
              <a:t>[2]</a:t>
            </a:r>
            <a:endParaRPr baseline="30000">
              <a:solidFill>
                <a:srgbClr val="FFFFFF"/>
              </a:solidFill>
              <a:latin typeface="Consolas" panose="020B0609020204030204"/>
              <a:ea typeface="Consolas" panose="020B0609020204030204"/>
              <a:cs typeface="Consolas" panose="020B0609020204030204"/>
              <a:sym typeface="Consolas" panose="020B0609020204030204"/>
            </a:endParaRPr>
          </a:p>
        </p:txBody>
      </p:sp>
      <p:cxnSp>
        <p:nvCxnSpPr>
          <p:cNvPr id="694" name="Google Shape;694;p26"/>
          <p:cNvCxnSpPr>
            <a:stCxn id="628" idx="6"/>
            <a:endCxn id="606" idx="2"/>
          </p:cNvCxnSpPr>
          <p:nvPr/>
        </p:nvCxnSpPr>
        <p:spPr>
          <a:xfrm rot="10800000" flipH="1">
            <a:off x="6279996" y="2411761"/>
            <a:ext cx="995700" cy="372900"/>
          </a:xfrm>
          <a:prstGeom prst="straightConnector1">
            <a:avLst/>
          </a:prstGeom>
          <a:noFill/>
          <a:ln w="9525" cap="flat" cmpd="sng">
            <a:solidFill>
              <a:srgbClr val="FFFFFF"/>
            </a:solidFill>
            <a:prstDash val="solid"/>
            <a:round/>
            <a:headEnd type="none" w="med" len="med"/>
            <a:tailEnd type="triangle" w="med" len="med"/>
          </a:ln>
        </p:spPr>
      </p:cxnSp>
      <p:sp>
        <p:nvSpPr>
          <p:cNvPr id="695" name="Google Shape;695;p26"/>
          <p:cNvSpPr txBox="1"/>
          <p:nvPr/>
        </p:nvSpPr>
        <p:spPr>
          <a:xfrm>
            <a:off x="7088922"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latin typeface="Consolas" panose="020B0609020204030204"/>
                <a:ea typeface="Consolas" panose="020B0609020204030204"/>
                <a:cs typeface="Consolas" panose="020B0609020204030204"/>
                <a:sym typeface="Consolas" panose="020B0609020204030204"/>
              </a:rPr>
              <a:t>A</a:t>
            </a:r>
            <a:r>
              <a:rPr lang="en-GB" baseline="30000">
                <a:solidFill>
                  <a:srgbClr val="FFFFFF"/>
                </a:solidFill>
                <a:latin typeface="Consolas" panose="020B0609020204030204"/>
                <a:ea typeface="Consolas" panose="020B0609020204030204"/>
                <a:cs typeface="Consolas" panose="020B0609020204030204"/>
                <a:sym typeface="Consolas" panose="020B0609020204030204"/>
              </a:rPr>
              <a:t>[4]</a:t>
            </a:r>
            <a:endParaRPr baseline="30000">
              <a:solidFill>
                <a:srgbClr val="FFFFFF"/>
              </a:solidFill>
              <a:latin typeface="Consolas" panose="020B0609020204030204"/>
              <a:ea typeface="Consolas" panose="020B0609020204030204"/>
              <a:cs typeface="Consolas" panose="020B0609020204030204"/>
              <a:sym typeface="Consolas" panose="020B0609020204030204"/>
            </a:endParaRPr>
          </a:p>
        </p:txBody>
      </p:sp>
      <p:cxnSp>
        <p:nvCxnSpPr>
          <p:cNvPr id="696" name="Google Shape;696;p26"/>
          <p:cNvCxnSpPr/>
          <p:nvPr/>
        </p:nvCxnSpPr>
        <p:spPr>
          <a:xfrm flipH="1">
            <a:off x="4636700" y="3215775"/>
            <a:ext cx="6000" cy="450000"/>
          </a:xfrm>
          <a:prstGeom prst="straightConnector1">
            <a:avLst/>
          </a:prstGeom>
          <a:noFill/>
          <a:ln w="28575" cap="flat" cmpd="sng">
            <a:solidFill>
              <a:schemeClr val="dk2"/>
            </a:solidFill>
            <a:prstDash val="dot"/>
            <a:round/>
            <a:headEnd type="none" w="med" len="med"/>
            <a:tailEnd type="none" w="med" len="med"/>
          </a:ln>
        </p:spPr>
      </p:cxnSp>
      <p:cxnSp>
        <p:nvCxnSpPr>
          <p:cNvPr id="697" name="Google Shape;697;p26"/>
          <p:cNvCxnSpPr/>
          <p:nvPr/>
        </p:nvCxnSpPr>
        <p:spPr>
          <a:xfrm flipH="1">
            <a:off x="5980300" y="3215763"/>
            <a:ext cx="6000" cy="4500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701" name="Shape 701"/>
        <p:cNvGrpSpPr/>
        <p:nvPr/>
      </p:nvGrpSpPr>
      <p:grpSpPr>
        <a:xfrm>
          <a:off x="0" y="0"/>
          <a:ext cx="0" cy="0"/>
          <a:chOff x="0" y="0"/>
          <a:chExt cx="0" cy="0"/>
        </a:xfrm>
      </p:grpSpPr>
      <p:sp>
        <p:nvSpPr>
          <p:cNvPr id="702" name="Google Shape;702;p27"/>
          <p:cNvSpPr txBox="1"/>
          <p:nvPr/>
        </p:nvSpPr>
        <p:spPr>
          <a:xfrm>
            <a:off x="499792" y="92722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Input Layer</a:t>
            </a:r>
            <a:endParaRPr sz="1200">
              <a:latin typeface="Consolas" panose="020B0609020204030204"/>
              <a:ea typeface="Consolas" panose="020B0609020204030204"/>
              <a:cs typeface="Consolas" panose="020B0609020204030204"/>
              <a:sym typeface="Consolas" panose="020B0609020204030204"/>
            </a:endParaRPr>
          </a:p>
        </p:txBody>
      </p:sp>
      <p:sp>
        <p:nvSpPr>
          <p:cNvPr id="703" name="Google Shape;703;p27"/>
          <p:cNvSpPr txBox="1"/>
          <p:nvPr/>
        </p:nvSpPr>
        <p:spPr>
          <a:xfrm>
            <a:off x="3962851" y="31612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Hidden Layers</a:t>
            </a:r>
            <a:endParaRPr sz="1200">
              <a:latin typeface="Consolas" panose="020B0609020204030204"/>
              <a:ea typeface="Consolas" panose="020B0609020204030204"/>
              <a:cs typeface="Consolas" panose="020B0609020204030204"/>
              <a:sym typeface="Consolas" panose="020B0609020204030204"/>
            </a:endParaRPr>
          </a:p>
        </p:txBody>
      </p:sp>
      <p:sp>
        <p:nvSpPr>
          <p:cNvPr id="704" name="Google Shape;704;p27"/>
          <p:cNvSpPr txBox="1"/>
          <p:nvPr/>
        </p:nvSpPr>
        <p:spPr>
          <a:xfrm>
            <a:off x="6935622" y="92722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Output Layer</a:t>
            </a:r>
            <a:endParaRPr sz="1200">
              <a:latin typeface="Consolas" panose="020B0609020204030204"/>
              <a:ea typeface="Consolas" panose="020B0609020204030204"/>
              <a:cs typeface="Consolas" panose="020B0609020204030204"/>
              <a:sym typeface="Consolas" panose="020B0609020204030204"/>
            </a:endParaRPr>
          </a:p>
        </p:txBody>
      </p:sp>
      <p:sp>
        <p:nvSpPr>
          <p:cNvPr id="705" name="Google Shape;705;p27"/>
          <p:cNvSpPr txBox="1"/>
          <p:nvPr/>
        </p:nvSpPr>
        <p:spPr>
          <a:xfrm>
            <a:off x="1025553"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X = A</a:t>
            </a:r>
            <a:r>
              <a:rPr lang="en-GB" baseline="30000">
                <a:latin typeface="Consolas" panose="020B0609020204030204"/>
                <a:ea typeface="Consolas" panose="020B0609020204030204"/>
                <a:cs typeface="Consolas" panose="020B0609020204030204"/>
                <a:sym typeface="Consolas" panose="020B0609020204030204"/>
              </a:rPr>
              <a:t>[0]</a:t>
            </a:r>
            <a:endParaRPr baseline="30000">
              <a:latin typeface="Consolas" panose="020B0609020204030204"/>
              <a:ea typeface="Consolas" panose="020B0609020204030204"/>
              <a:cs typeface="Consolas" panose="020B0609020204030204"/>
              <a:sym typeface="Consolas" panose="020B0609020204030204"/>
            </a:endParaRPr>
          </a:p>
        </p:txBody>
      </p:sp>
      <p:sp>
        <p:nvSpPr>
          <p:cNvPr id="706" name="Google Shape;706;p27"/>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 name="Google Shape;707;p27"/>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 name="Google Shape;708;p27"/>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 name="Google Shape;709;p27"/>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[4]</a:t>
            </a:r>
            <a:endParaRPr sz="1600">
              <a:solidFill>
                <a:srgbClr val="000000"/>
              </a:solidFill>
            </a:endParaRPr>
          </a:p>
        </p:txBody>
      </p:sp>
      <p:cxnSp>
        <p:nvCxnSpPr>
          <p:cNvPr id="710" name="Google Shape;710;p27"/>
          <p:cNvCxnSpPr>
            <a:stCxn id="709" idx="6"/>
            <a:endCxn id="711" idx="1"/>
          </p:cNvCxnSpPr>
          <p:nvPr/>
        </p:nvCxnSpPr>
        <p:spPr>
          <a:xfrm rot="10800000" flipH="1">
            <a:off x="7814622" y="2398276"/>
            <a:ext cx="435900" cy="13500"/>
          </a:xfrm>
          <a:prstGeom prst="straightConnector1">
            <a:avLst/>
          </a:prstGeom>
          <a:noFill/>
          <a:ln w="19050" cap="flat" cmpd="sng">
            <a:solidFill>
              <a:srgbClr val="595959"/>
            </a:solidFill>
            <a:prstDash val="solid"/>
            <a:round/>
            <a:headEnd type="none" w="med" len="med"/>
            <a:tailEnd type="triangle" w="med" len="med"/>
          </a:ln>
        </p:spPr>
      </p:cxnSp>
      <p:sp>
        <p:nvSpPr>
          <p:cNvPr id="712" name="Google Shape;712;p27"/>
          <p:cNvSpPr txBox="1"/>
          <p:nvPr/>
        </p:nvSpPr>
        <p:spPr>
          <a:xfrm>
            <a:off x="28400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[1]</a:t>
            </a:r>
            <a:endParaRPr baseline="30000">
              <a:latin typeface="Consolas" panose="020B0609020204030204"/>
              <a:ea typeface="Consolas" panose="020B0609020204030204"/>
              <a:cs typeface="Consolas" panose="020B0609020204030204"/>
              <a:sym typeface="Consolas" panose="020B0609020204030204"/>
            </a:endParaRPr>
          </a:p>
        </p:txBody>
      </p:sp>
      <p:sp>
        <p:nvSpPr>
          <p:cNvPr id="713" name="Google Shape;713;p27"/>
          <p:cNvSpPr txBox="1"/>
          <p:nvPr/>
        </p:nvSpPr>
        <p:spPr>
          <a:xfrm>
            <a:off x="55266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[3]</a:t>
            </a:r>
            <a:endParaRPr baseline="30000">
              <a:latin typeface="Consolas" panose="020B0609020204030204"/>
              <a:ea typeface="Consolas" panose="020B0609020204030204"/>
              <a:cs typeface="Consolas" panose="020B0609020204030204"/>
              <a:sym typeface="Consolas" panose="020B0609020204030204"/>
            </a:endParaRPr>
          </a:p>
        </p:txBody>
      </p:sp>
      <p:sp>
        <p:nvSpPr>
          <p:cNvPr id="714" name="Google Shape;714;p27"/>
          <p:cNvSpPr/>
          <p:nvPr/>
        </p:nvSpPr>
        <p:spPr>
          <a:xfrm>
            <a:off x="1025558" y="149587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27"/>
          <p:cNvSpPr txBox="1"/>
          <p:nvPr/>
        </p:nvSpPr>
        <p:spPr>
          <a:xfrm>
            <a:off x="441325" y="22932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latin typeface="Consolas" panose="020B0609020204030204"/>
                <a:ea typeface="Consolas" panose="020B0609020204030204"/>
                <a:cs typeface="Consolas" panose="020B0609020204030204"/>
                <a:sym typeface="Consolas" panose="020B0609020204030204"/>
              </a:rPr>
              <a:t>X</a:t>
            </a:r>
            <a:endParaRPr sz="1200" b="1">
              <a:latin typeface="Consolas" panose="020B0609020204030204"/>
              <a:ea typeface="Consolas" panose="020B0609020204030204"/>
              <a:cs typeface="Consolas" panose="020B0609020204030204"/>
              <a:sym typeface="Consolas" panose="020B0609020204030204"/>
            </a:endParaRPr>
          </a:p>
        </p:txBody>
      </p:sp>
      <p:cxnSp>
        <p:nvCxnSpPr>
          <p:cNvPr id="716" name="Google Shape;716;p27"/>
          <p:cNvCxnSpPr>
            <a:stCxn id="717" idx="6"/>
            <a:endCxn id="709"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718" name="Google Shape;718;p27"/>
          <p:cNvCxnSpPr>
            <a:stCxn id="719" idx="6"/>
            <a:endCxn id="709"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720" name="Google Shape;720;p27"/>
          <p:cNvCxnSpPr>
            <a:stCxn id="721" idx="6"/>
            <a:endCxn id="709"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722" name="Google Shape;722;p27"/>
          <p:cNvCxnSpPr>
            <a:stCxn id="723" idx="6"/>
            <a:endCxn id="724"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711" name="Google Shape;711;p27"/>
          <p:cNvSpPr txBox="1"/>
          <p:nvPr/>
        </p:nvSpPr>
        <p:spPr>
          <a:xfrm>
            <a:off x="8250575" y="22101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panose="020B0604020202020204"/>
              <a:buNone/>
            </a:pPr>
            <a:r>
              <a:rPr lang="en-GB" sz="1100" b="1">
                <a:latin typeface="Consolas" panose="020B0609020204030204"/>
                <a:ea typeface="Consolas" panose="020B0609020204030204"/>
                <a:cs typeface="Consolas" panose="020B0609020204030204"/>
                <a:sym typeface="Consolas" panose="020B0609020204030204"/>
              </a:rPr>
              <a:t>Ŷ</a:t>
            </a:r>
            <a:endParaRPr sz="1200" b="1">
              <a:latin typeface="Consolas" panose="020B0609020204030204"/>
              <a:ea typeface="Consolas" panose="020B0609020204030204"/>
              <a:cs typeface="Consolas" panose="020B0609020204030204"/>
              <a:sym typeface="Consolas" panose="020B0609020204030204"/>
            </a:endParaRPr>
          </a:p>
        </p:txBody>
      </p:sp>
      <p:sp>
        <p:nvSpPr>
          <p:cNvPr id="723" name="Google Shape;723;p27"/>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baseline="30000"/>
              <a:t>[1</a:t>
            </a:r>
            <a:r>
              <a:rPr lang="en-GB" sz="1100">
                <a:solidFill>
                  <a:srgbClr val="000000"/>
                </a:solidFill>
              </a:rPr>
              <a:t>a</a:t>
            </a:r>
            <a:r>
              <a:rPr lang="en-GB" sz="1100" baseline="30000">
                <a:solidFill>
                  <a:srgbClr val="000000"/>
                </a:solidFill>
              </a:rPr>
              <a:t>]</a:t>
            </a:r>
            <a:r>
              <a:rPr lang="en-GB" sz="1100" baseline="-25000">
                <a:solidFill>
                  <a:srgbClr val="000000"/>
                </a:solidFill>
              </a:rPr>
              <a:t>1</a:t>
            </a:r>
            <a:endParaRPr sz="1200" baseline="-25000"/>
          </a:p>
        </p:txBody>
      </p:sp>
      <p:sp>
        <p:nvSpPr>
          <p:cNvPr id="725" name="Google Shape;725;p27"/>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[1]</a:t>
            </a:r>
            <a:r>
              <a:rPr lang="en-GB" sz="1100" baseline="-25000">
                <a:solidFill>
                  <a:srgbClr val="000000"/>
                </a:solidFill>
              </a:rPr>
              <a:t>2</a:t>
            </a:r>
            <a:endParaRPr sz="1600">
              <a:solidFill>
                <a:srgbClr val="000000"/>
              </a:solidFill>
            </a:endParaRPr>
          </a:p>
        </p:txBody>
      </p:sp>
      <p:sp>
        <p:nvSpPr>
          <p:cNvPr id="726" name="Google Shape;726;p27"/>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[1]</a:t>
            </a:r>
            <a:r>
              <a:rPr lang="en-GB" sz="1100" baseline="-25000">
                <a:solidFill>
                  <a:srgbClr val="000000"/>
                </a:solidFill>
              </a:rPr>
              <a:t>3</a:t>
            </a:r>
            <a:endParaRPr sz="1600">
              <a:solidFill>
                <a:srgbClr val="000000"/>
              </a:solidFill>
            </a:endParaRPr>
          </a:p>
        </p:txBody>
      </p:sp>
      <p:sp>
        <p:nvSpPr>
          <p:cNvPr id="727" name="Google Shape;727;p27"/>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[1]</a:t>
            </a:r>
            <a:r>
              <a:rPr lang="en-GB" sz="1100" baseline="-25000">
                <a:solidFill>
                  <a:srgbClr val="000000"/>
                </a:solidFill>
              </a:rPr>
              <a:t>n</a:t>
            </a:r>
            <a:endParaRPr sz="1100">
              <a:solidFill>
                <a:srgbClr val="000000"/>
              </a:solidFill>
            </a:endParaRPr>
          </a:p>
        </p:txBody>
      </p:sp>
      <p:sp>
        <p:nvSpPr>
          <p:cNvPr id="724" name="Google Shape;724;p27"/>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[2]</a:t>
            </a:r>
            <a:r>
              <a:rPr lang="en-GB" sz="1100" baseline="-25000">
                <a:solidFill>
                  <a:srgbClr val="000000"/>
                </a:solidFill>
              </a:rPr>
              <a:t>1</a:t>
            </a:r>
            <a:endParaRPr sz="1200" baseline="-25000"/>
          </a:p>
        </p:txBody>
      </p:sp>
      <p:sp>
        <p:nvSpPr>
          <p:cNvPr id="728" name="Google Shape;728;p27"/>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[2]</a:t>
            </a:r>
            <a:r>
              <a:rPr lang="en-GB" sz="1100" baseline="-25000">
                <a:solidFill>
                  <a:srgbClr val="000000"/>
                </a:solidFill>
              </a:rPr>
              <a:t>2</a:t>
            </a:r>
            <a:endParaRPr sz="1600">
              <a:solidFill>
                <a:srgbClr val="000000"/>
              </a:solidFill>
            </a:endParaRPr>
          </a:p>
        </p:txBody>
      </p:sp>
      <p:sp>
        <p:nvSpPr>
          <p:cNvPr id="729" name="Google Shape;729;p27"/>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[2]</a:t>
            </a:r>
            <a:r>
              <a:rPr lang="en-GB" sz="1100" baseline="-25000">
                <a:solidFill>
                  <a:srgbClr val="000000"/>
                </a:solidFill>
              </a:rPr>
              <a:t>3</a:t>
            </a:r>
            <a:endParaRPr sz="1600">
              <a:solidFill>
                <a:srgbClr val="000000"/>
              </a:solidFill>
            </a:endParaRPr>
          </a:p>
        </p:txBody>
      </p:sp>
      <p:sp>
        <p:nvSpPr>
          <p:cNvPr id="730" name="Google Shape;730;p27"/>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[2]</a:t>
            </a:r>
            <a:r>
              <a:rPr lang="en-GB" sz="1100" baseline="-25000">
                <a:solidFill>
                  <a:srgbClr val="000000"/>
                </a:solidFill>
              </a:rPr>
              <a:t>n</a:t>
            </a:r>
            <a:endParaRPr sz="1600">
              <a:solidFill>
                <a:srgbClr val="000000"/>
              </a:solidFill>
            </a:endParaRPr>
          </a:p>
        </p:txBody>
      </p:sp>
      <p:sp>
        <p:nvSpPr>
          <p:cNvPr id="721" name="Google Shape;721;p27"/>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[3]</a:t>
            </a:r>
            <a:r>
              <a:rPr lang="en-GB" sz="1100" baseline="-25000">
                <a:solidFill>
                  <a:srgbClr val="000000"/>
                </a:solidFill>
              </a:rPr>
              <a:t>1</a:t>
            </a:r>
            <a:endParaRPr sz="1200" baseline="-25000"/>
          </a:p>
        </p:txBody>
      </p:sp>
      <p:sp>
        <p:nvSpPr>
          <p:cNvPr id="719" name="Google Shape;719;p27"/>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[3]</a:t>
            </a:r>
            <a:r>
              <a:rPr lang="en-GB" sz="1100" baseline="-25000">
                <a:solidFill>
                  <a:srgbClr val="000000"/>
                </a:solidFill>
              </a:rPr>
              <a:t>2</a:t>
            </a:r>
            <a:endParaRPr sz="1600">
              <a:solidFill>
                <a:srgbClr val="000000"/>
              </a:solidFill>
            </a:endParaRPr>
          </a:p>
        </p:txBody>
      </p:sp>
      <p:sp>
        <p:nvSpPr>
          <p:cNvPr id="731" name="Google Shape;731;p27"/>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[3]</a:t>
            </a:r>
            <a:r>
              <a:rPr lang="en-GB" sz="1100" baseline="-25000">
                <a:solidFill>
                  <a:srgbClr val="000000"/>
                </a:solidFill>
              </a:rPr>
              <a:t>3</a:t>
            </a:r>
            <a:endParaRPr sz="1600">
              <a:solidFill>
                <a:srgbClr val="000000"/>
              </a:solidFill>
            </a:endParaRPr>
          </a:p>
        </p:txBody>
      </p:sp>
      <p:sp>
        <p:nvSpPr>
          <p:cNvPr id="717" name="Google Shape;717;p27"/>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[3]</a:t>
            </a:r>
            <a:r>
              <a:rPr lang="en-GB" sz="1100" baseline="-25000">
                <a:solidFill>
                  <a:srgbClr val="000000"/>
                </a:solidFill>
              </a:rPr>
              <a:t>n</a:t>
            </a:r>
            <a:endParaRPr sz="1600">
              <a:solidFill>
                <a:srgbClr val="000000"/>
              </a:solidFill>
            </a:endParaRPr>
          </a:p>
        </p:txBody>
      </p:sp>
      <p:cxnSp>
        <p:nvCxnSpPr>
          <p:cNvPr id="732" name="Google Shape;732;p27"/>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733" name="Google Shape;733;p27"/>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27"/>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27"/>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27"/>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37" name="Google Shape;737;p27"/>
          <p:cNvCxnSpPr>
            <a:endCxn id="723"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738" name="Google Shape;738;p27"/>
          <p:cNvCxnSpPr>
            <a:stCxn id="706" idx="5"/>
            <a:endCxn id="725" idx="2"/>
          </p:cNvCxnSpPr>
          <p:nvPr/>
        </p:nvCxnSpPr>
        <p:spPr>
          <a:xfrm>
            <a:off x="1492026" y="1765827"/>
            <a:ext cx="1507800" cy="281700"/>
          </a:xfrm>
          <a:prstGeom prst="straightConnector1">
            <a:avLst/>
          </a:prstGeom>
          <a:noFill/>
          <a:ln w="9525" cap="flat" cmpd="sng">
            <a:solidFill>
              <a:srgbClr val="595959"/>
            </a:solidFill>
            <a:prstDash val="solid"/>
            <a:round/>
            <a:headEnd type="none" w="med" len="med"/>
            <a:tailEnd type="triangle" w="med" len="med"/>
          </a:ln>
        </p:spPr>
      </p:cxnSp>
      <p:cxnSp>
        <p:nvCxnSpPr>
          <p:cNvPr id="739" name="Google Shape;739;p27"/>
          <p:cNvCxnSpPr>
            <a:stCxn id="706" idx="5"/>
            <a:endCxn id="726"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740" name="Google Shape;740;p27"/>
          <p:cNvCxnSpPr>
            <a:stCxn id="706" idx="5"/>
            <a:endCxn id="727"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741" name="Google Shape;741;p27"/>
          <p:cNvCxnSpPr>
            <a:stCxn id="707" idx="5"/>
            <a:endCxn id="723"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742" name="Google Shape;742;p27"/>
          <p:cNvCxnSpPr>
            <a:stCxn id="707" idx="5"/>
            <a:endCxn id="726"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743" name="Google Shape;743;p27"/>
          <p:cNvCxnSpPr>
            <a:stCxn id="707" idx="6"/>
            <a:endCxn id="725" idx="2"/>
          </p:cNvCxnSpPr>
          <p:nvPr/>
        </p:nvCxnSpPr>
        <p:spPr>
          <a:xfrm>
            <a:off x="1503668" y="2009131"/>
            <a:ext cx="1496100" cy="38400"/>
          </a:xfrm>
          <a:prstGeom prst="straightConnector1">
            <a:avLst/>
          </a:prstGeom>
          <a:noFill/>
          <a:ln w="9525" cap="flat" cmpd="sng">
            <a:solidFill>
              <a:srgbClr val="595959"/>
            </a:solidFill>
            <a:prstDash val="solid"/>
            <a:round/>
            <a:headEnd type="none" w="med" len="med"/>
            <a:tailEnd type="triangle" w="med" len="med"/>
          </a:ln>
        </p:spPr>
      </p:cxnSp>
      <p:cxnSp>
        <p:nvCxnSpPr>
          <p:cNvPr id="744" name="Google Shape;744;p27"/>
          <p:cNvCxnSpPr>
            <a:stCxn id="707" idx="6"/>
            <a:endCxn id="727"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745" name="Google Shape;745;p27"/>
          <p:cNvCxnSpPr>
            <a:stCxn id="708" idx="4"/>
            <a:endCxn id="723"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746" name="Google Shape;746;p27"/>
          <p:cNvCxnSpPr>
            <a:stCxn id="708" idx="6"/>
            <a:endCxn id="725" idx="2"/>
          </p:cNvCxnSpPr>
          <p:nvPr/>
        </p:nvCxnSpPr>
        <p:spPr>
          <a:xfrm rot="10800000" flipH="1">
            <a:off x="1503668" y="2047418"/>
            <a:ext cx="1496100" cy="229200"/>
          </a:xfrm>
          <a:prstGeom prst="straightConnector1">
            <a:avLst/>
          </a:prstGeom>
          <a:noFill/>
          <a:ln w="9525" cap="flat" cmpd="sng">
            <a:solidFill>
              <a:srgbClr val="595959"/>
            </a:solidFill>
            <a:prstDash val="solid"/>
            <a:round/>
            <a:headEnd type="none" w="med" len="med"/>
            <a:tailEnd type="triangle" w="med" len="med"/>
          </a:ln>
        </p:spPr>
      </p:cxnSp>
      <p:cxnSp>
        <p:nvCxnSpPr>
          <p:cNvPr id="747" name="Google Shape;747;p27"/>
          <p:cNvCxnSpPr>
            <a:stCxn id="708" idx="6"/>
            <a:endCxn id="726"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748" name="Google Shape;748;p27"/>
          <p:cNvCxnSpPr>
            <a:stCxn id="708" idx="5"/>
            <a:endCxn id="727"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749" name="Google Shape;749;p27"/>
          <p:cNvCxnSpPr>
            <a:stCxn id="733" idx="4"/>
            <a:endCxn id="723"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750" name="Google Shape;750;p27"/>
          <p:cNvCxnSpPr>
            <a:stCxn id="733" idx="5"/>
            <a:endCxn id="725" idx="2"/>
          </p:cNvCxnSpPr>
          <p:nvPr/>
        </p:nvCxnSpPr>
        <p:spPr>
          <a:xfrm rot="10800000" flipH="1">
            <a:off x="1492026" y="2047502"/>
            <a:ext cx="1507800" cy="520800"/>
          </a:xfrm>
          <a:prstGeom prst="straightConnector1">
            <a:avLst/>
          </a:prstGeom>
          <a:noFill/>
          <a:ln w="9525" cap="flat" cmpd="sng">
            <a:solidFill>
              <a:srgbClr val="595959"/>
            </a:solidFill>
            <a:prstDash val="solid"/>
            <a:round/>
            <a:headEnd type="none" w="med" len="med"/>
            <a:tailEnd type="triangle" w="med" len="med"/>
          </a:ln>
        </p:spPr>
      </p:cxnSp>
      <p:cxnSp>
        <p:nvCxnSpPr>
          <p:cNvPr id="751" name="Google Shape;751;p27"/>
          <p:cNvCxnSpPr>
            <a:stCxn id="733" idx="6"/>
            <a:endCxn id="726"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752" name="Google Shape;752;p27"/>
          <p:cNvCxnSpPr>
            <a:stCxn id="733" idx="5"/>
            <a:endCxn id="727"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753" name="Google Shape;753;p27"/>
          <p:cNvCxnSpPr>
            <a:stCxn id="734" idx="5"/>
            <a:endCxn id="723"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754" name="Google Shape;754;p27"/>
          <p:cNvCxnSpPr>
            <a:stCxn id="734" idx="6"/>
            <a:endCxn id="725" idx="2"/>
          </p:cNvCxnSpPr>
          <p:nvPr/>
        </p:nvCxnSpPr>
        <p:spPr>
          <a:xfrm rot="10800000" flipH="1">
            <a:off x="1503668" y="2047506"/>
            <a:ext cx="1496100" cy="764100"/>
          </a:xfrm>
          <a:prstGeom prst="straightConnector1">
            <a:avLst/>
          </a:prstGeom>
          <a:noFill/>
          <a:ln w="9525" cap="flat" cmpd="sng">
            <a:solidFill>
              <a:srgbClr val="595959"/>
            </a:solidFill>
            <a:prstDash val="solid"/>
            <a:round/>
            <a:headEnd type="none" w="med" len="med"/>
            <a:tailEnd type="triangle" w="med" len="med"/>
          </a:ln>
        </p:spPr>
      </p:cxnSp>
      <p:cxnSp>
        <p:nvCxnSpPr>
          <p:cNvPr id="755" name="Google Shape;755;p27"/>
          <p:cNvCxnSpPr>
            <a:stCxn id="734" idx="5"/>
            <a:endCxn id="726"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756" name="Google Shape;756;p27"/>
          <p:cNvCxnSpPr>
            <a:stCxn id="734" idx="5"/>
            <a:endCxn id="727"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757" name="Google Shape;757;p27"/>
          <p:cNvCxnSpPr>
            <a:stCxn id="735" idx="0"/>
            <a:endCxn id="726"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758" name="Google Shape;758;p27"/>
          <p:cNvCxnSpPr>
            <a:stCxn id="735" idx="5"/>
            <a:endCxn id="725" idx="2"/>
          </p:cNvCxnSpPr>
          <p:nvPr/>
        </p:nvCxnSpPr>
        <p:spPr>
          <a:xfrm rot="10800000" flipH="1">
            <a:off x="1492026" y="2047276"/>
            <a:ext cx="1507800" cy="1056000"/>
          </a:xfrm>
          <a:prstGeom prst="straightConnector1">
            <a:avLst/>
          </a:prstGeom>
          <a:noFill/>
          <a:ln w="9525" cap="flat" cmpd="sng">
            <a:solidFill>
              <a:srgbClr val="595959"/>
            </a:solidFill>
            <a:prstDash val="solid"/>
            <a:round/>
            <a:headEnd type="none" w="med" len="med"/>
            <a:tailEnd type="triangle" w="med" len="med"/>
          </a:ln>
        </p:spPr>
      </p:cxnSp>
      <p:cxnSp>
        <p:nvCxnSpPr>
          <p:cNvPr id="759" name="Google Shape;759;p27"/>
          <p:cNvCxnSpPr>
            <a:stCxn id="735" idx="6"/>
            <a:endCxn id="726"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760" name="Google Shape;760;p27"/>
          <p:cNvCxnSpPr>
            <a:stCxn id="735" idx="5"/>
            <a:endCxn id="727"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761" name="Google Shape;761;p27"/>
          <p:cNvCxnSpPr>
            <a:stCxn id="736" idx="5"/>
            <a:endCxn id="723"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762" name="Google Shape;762;p27"/>
          <p:cNvCxnSpPr>
            <a:stCxn id="736" idx="5"/>
            <a:endCxn id="725" idx="2"/>
          </p:cNvCxnSpPr>
          <p:nvPr/>
        </p:nvCxnSpPr>
        <p:spPr>
          <a:xfrm rot="10800000" flipH="1">
            <a:off x="1492026" y="2047276"/>
            <a:ext cx="1507800" cy="1257900"/>
          </a:xfrm>
          <a:prstGeom prst="straightConnector1">
            <a:avLst/>
          </a:prstGeom>
          <a:noFill/>
          <a:ln w="9525" cap="flat" cmpd="sng">
            <a:solidFill>
              <a:srgbClr val="595959"/>
            </a:solidFill>
            <a:prstDash val="solid"/>
            <a:round/>
            <a:headEnd type="none" w="med" len="med"/>
            <a:tailEnd type="triangle" w="med" len="med"/>
          </a:ln>
        </p:spPr>
      </p:cxnSp>
      <p:cxnSp>
        <p:nvCxnSpPr>
          <p:cNvPr id="763" name="Google Shape;763;p27"/>
          <p:cNvCxnSpPr>
            <a:stCxn id="736" idx="5"/>
            <a:endCxn id="726"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764" name="Google Shape;764;p27"/>
          <p:cNvCxnSpPr>
            <a:stCxn id="736" idx="5"/>
            <a:endCxn id="727"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765" name="Google Shape;765;p27"/>
          <p:cNvCxnSpPr>
            <a:stCxn id="723" idx="6"/>
            <a:endCxn id="728"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66" name="Google Shape;766;p27"/>
          <p:cNvCxnSpPr>
            <a:stCxn id="723" idx="6"/>
            <a:endCxn id="729"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767" name="Google Shape;767;p27"/>
          <p:cNvCxnSpPr>
            <a:stCxn id="723" idx="6"/>
            <a:endCxn id="730"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768" name="Google Shape;768;p27"/>
          <p:cNvCxnSpPr>
            <a:stCxn id="725" idx="6"/>
            <a:endCxn id="724" idx="2"/>
          </p:cNvCxnSpPr>
          <p:nvPr/>
        </p:nvCxnSpPr>
        <p:spPr>
          <a:xfrm rot="10800000" flipH="1">
            <a:off x="3592908" y="12362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69" name="Google Shape;769;p27"/>
          <p:cNvCxnSpPr>
            <a:stCxn id="725" idx="6"/>
            <a:endCxn id="728" idx="2"/>
          </p:cNvCxnSpPr>
          <p:nvPr/>
        </p:nvCxnSpPr>
        <p:spPr>
          <a:xfrm>
            <a:off x="3592908" y="20474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770" name="Google Shape;770;p27"/>
          <p:cNvCxnSpPr>
            <a:stCxn id="725" idx="6"/>
            <a:endCxn id="729" idx="2"/>
          </p:cNvCxnSpPr>
          <p:nvPr/>
        </p:nvCxnSpPr>
        <p:spPr>
          <a:xfrm>
            <a:off x="3592908" y="20474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771" name="Google Shape;771;p27"/>
          <p:cNvCxnSpPr>
            <a:stCxn id="725" idx="6"/>
            <a:endCxn id="730" idx="2"/>
          </p:cNvCxnSpPr>
          <p:nvPr/>
        </p:nvCxnSpPr>
        <p:spPr>
          <a:xfrm>
            <a:off x="3592908" y="20474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72" name="Google Shape;772;p27"/>
          <p:cNvCxnSpPr>
            <a:stCxn id="726" idx="6"/>
            <a:endCxn id="724"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773" name="Google Shape;773;p27"/>
          <p:cNvCxnSpPr>
            <a:stCxn id="726" idx="6"/>
            <a:endCxn id="728"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774" name="Google Shape;774;p27"/>
          <p:cNvCxnSpPr>
            <a:stCxn id="726" idx="6"/>
            <a:endCxn id="729"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775" name="Google Shape;775;p27"/>
          <p:cNvCxnSpPr>
            <a:stCxn id="726" idx="6"/>
            <a:endCxn id="730"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776" name="Google Shape;776;p27"/>
          <p:cNvCxnSpPr>
            <a:endCxn id="724"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777" name="Google Shape;777;p27"/>
          <p:cNvCxnSpPr>
            <a:stCxn id="727" idx="6"/>
            <a:endCxn id="728"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78" name="Google Shape;778;p27"/>
          <p:cNvCxnSpPr>
            <a:stCxn id="727" idx="6"/>
            <a:endCxn id="729"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779" name="Google Shape;779;p27"/>
          <p:cNvCxnSpPr>
            <a:stCxn id="727" idx="6"/>
            <a:endCxn id="730"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780" name="Google Shape;780;p27"/>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781" name="Google Shape;781;p27"/>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82" name="Google Shape;782;p27"/>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783" name="Google Shape;783;p27"/>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784" name="Google Shape;784;p27"/>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85" name="Google Shape;785;p27"/>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786" name="Google Shape;786;p27"/>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787" name="Google Shape;787;p27"/>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88" name="Google Shape;788;p27"/>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789" name="Google Shape;789;p27"/>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790" name="Google Shape;790;p27"/>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791" name="Google Shape;791;p27"/>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792" name="Google Shape;792;p27"/>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793" name="Google Shape;793;p27"/>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94" name="Google Shape;794;p27"/>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795" name="Google Shape;795;p27"/>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sp>
        <p:nvSpPr>
          <p:cNvPr id="796" name="Google Shape;796;p27"/>
          <p:cNvSpPr txBox="1"/>
          <p:nvPr/>
        </p:nvSpPr>
        <p:spPr>
          <a:xfrm>
            <a:off x="41833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[2]</a:t>
            </a:r>
            <a:endParaRPr baseline="30000">
              <a:latin typeface="Consolas" panose="020B0609020204030204"/>
              <a:ea typeface="Consolas" panose="020B0609020204030204"/>
              <a:cs typeface="Consolas" panose="020B0609020204030204"/>
              <a:sym typeface="Consolas" panose="020B0609020204030204"/>
            </a:endParaRPr>
          </a:p>
        </p:txBody>
      </p:sp>
      <p:cxnSp>
        <p:nvCxnSpPr>
          <p:cNvPr id="797" name="Google Shape;797;p27"/>
          <p:cNvCxnSpPr>
            <a:stCxn id="731" idx="6"/>
            <a:endCxn id="709"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sp>
        <p:nvSpPr>
          <p:cNvPr id="798" name="Google Shape;798;p27"/>
          <p:cNvSpPr txBox="1"/>
          <p:nvPr/>
        </p:nvSpPr>
        <p:spPr>
          <a:xfrm>
            <a:off x="7088922"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[4]</a:t>
            </a:r>
            <a:endParaRPr baseline="30000">
              <a:latin typeface="Consolas" panose="020B0609020204030204"/>
              <a:ea typeface="Consolas" panose="020B0609020204030204"/>
              <a:cs typeface="Consolas" panose="020B0609020204030204"/>
              <a:sym typeface="Consolas" panose="020B0609020204030204"/>
            </a:endParaRPr>
          </a:p>
        </p:txBody>
      </p:sp>
      <p:cxnSp>
        <p:nvCxnSpPr>
          <p:cNvPr id="799" name="Google Shape;799;p27"/>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800" name="Google Shape;800;p27"/>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804" name="Shape 804"/>
        <p:cNvGrpSpPr/>
        <p:nvPr/>
      </p:nvGrpSpPr>
      <p:grpSpPr>
        <a:xfrm>
          <a:off x="0" y="0"/>
          <a:ext cx="0" cy="0"/>
          <a:chOff x="0" y="0"/>
          <a:chExt cx="0" cy="0"/>
        </a:xfrm>
      </p:grpSpPr>
      <p:grpSp>
        <p:nvGrpSpPr>
          <p:cNvPr id="805" name="Google Shape;805;p28"/>
          <p:cNvGrpSpPr/>
          <p:nvPr/>
        </p:nvGrpSpPr>
        <p:grpSpPr>
          <a:xfrm>
            <a:off x="209504" y="2056289"/>
            <a:ext cx="1055455" cy="1030918"/>
            <a:chOff x="347441" y="529183"/>
            <a:chExt cx="2163705" cy="1824635"/>
          </a:xfrm>
        </p:grpSpPr>
        <p:grpSp>
          <p:nvGrpSpPr>
            <p:cNvPr id="806" name="Google Shape;806;p28"/>
            <p:cNvGrpSpPr/>
            <p:nvPr/>
          </p:nvGrpSpPr>
          <p:grpSpPr>
            <a:xfrm>
              <a:off x="745224" y="529183"/>
              <a:ext cx="1765922" cy="1596032"/>
              <a:chOff x="6240000" y="821025"/>
              <a:chExt cx="2904000" cy="2668950"/>
            </a:xfrm>
          </p:grpSpPr>
          <p:sp>
            <p:nvSpPr>
              <p:cNvPr id="807" name="Google Shape;807;p28"/>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08" name="Google Shape;808;p28"/>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09" name="Google Shape;809;p28"/>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0" name="Google Shape;810;p28"/>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1" name="Google Shape;811;p28"/>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2" name="Google Shape;812;p28"/>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3" name="Google Shape;813;p28"/>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4" name="Google Shape;814;p28"/>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5" name="Google Shape;815;p28"/>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6" name="Google Shape;816;p28"/>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7" name="Google Shape;817;p28"/>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8" name="Google Shape;818;p28"/>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9" name="Google Shape;819;p28"/>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0" name="Google Shape;820;p28"/>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1" name="Google Shape;821;p28"/>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2" name="Google Shape;822;p28"/>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3" name="Google Shape;823;p28"/>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4" name="Google Shape;824;p28"/>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5" name="Google Shape;825;p28"/>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6" name="Google Shape;826;p28"/>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7" name="Google Shape;827;p28"/>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8" name="Google Shape;828;p28"/>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9" name="Google Shape;829;p28"/>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0" name="Google Shape;830;p28"/>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1" name="Google Shape;831;p28"/>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2" name="Google Shape;832;p28"/>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833" name="Google Shape;833;p28"/>
            <p:cNvGrpSpPr/>
            <p:nvPr/>
          </p:nvGrpSpPr>
          <p:grpSpPr>
            <a:xfrm>
              <a:off x="546332" y="643484"/>
              <a:ext cx="1765922" cy="1596032"/>
              <a:chOff x="5950075" y="854725"/>
              <a:chExt cx="2904000" cy="2668950"/>
            </a:xfrm>
          </p:grpSpPr>
          <p:sp>
            <p:nvSpPr>
              <p:cNvPr id="834" name="Google Shape;834;p28"/>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 name="Google Shape;835;p28"/>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 name="Google Shape;836;p28"/>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 name="Google Shape;837;p28"/>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 name="Google Shape;838;p28"/>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9" name="Google Shape;839;p28"/>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0" name="Google Shape;840;p28"/>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1" name="Google Shape;841;p28"/>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2" name="Google Shape;842;p28"/>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 name="Google Shape;843;p28"/>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4" name="Google Shape;844;p28"/>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5" name="Google Shape;845;p28"/>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6" name="Google Shape;846;p28"/>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7" name="Google Shape;847;p28"/>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8" name="Google Shape;848;p28"/>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9" name="Google Shape;849;p28"/>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0" name="Google Shape;850;p28"/>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1" name="Google Shape;851;p28"/>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2" name="Google Shape;852;p28"/>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3" name="Google Shape;853;p28"/>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4" name="Google Shape;854;p28"/>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5" name="Google Shape;855;p28"/>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6" name="Google Shape;856;p28"/>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7" name="Google Shape;857;p28"/>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8" name="Google Shape;858;p28"/>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9" name="Google Shape;859;p28"/>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60" name="Google Shape;860;p28"/>
            <p:cNvGrpSpPr/>
            <p:nvPr/>
          </p:nvGrpSpPr>
          <p:grpSpPr>
            <a:xfrm>
              <a:off x="347441" y="757786"/>
              <a:ext cx="1765922" cy="1596032"/>
              <a:chOff x="2854300" y="1168125"/>
              <a:chExt cx="2904000" cy="2668950"/>
            </a:xfrm>
          </p:grpSpPr>
          <p:sp>
            <p:nvSpPr>
              <p:cNvPr id="861" name="Google Shape;861;p28"/>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2" name="Google Shape;862;p28"/>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3" name="Google Shape;863;p28"/>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4" name="Google Shape;864;p28"/>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5" name="Google Shape;865;p28"/>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6" name="Google Shape;866;p28"/>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7" name="Google Shape;867;p28"/>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8" name="Google Shape;868;p28"/>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9" name="Google Shape;869;p28"/>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0" name="Google Shape;870;p28"/>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1" name="Google Shape;871;p28"/>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2" name="Google Shape;872;p28"/>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3" name="Google Shape;873;p28"/>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4" name="Google Shape;874;p28"/>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5" name="Google Shape;875;p28"/>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6" name="Google Shape;876;p28"/>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7" name="Google Shape;877;p28"/>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8" name="Google Shape;878;p28"/>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9" name="Google Shape;879;p28"/>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0" name="Google Shape;880;p28"/>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1" name="Google Shape;881;p28"/>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2" name="Google Shape;882;p28"/>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3" name="Google Shape;883;p28"/>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4" name="Google Shape;884;p28"/>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5" name="Google Shape;885;p28"/>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 name="Google Shape;886;p28"/>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887" name="Google Shape;887;p28"/>
          <p:cNvGrpSpPr/>
          <p:nvPr/>
        </p:nvGrpSpPr>
        <p:grpSpPr>
          <a:xfrm>
            <a:off x="1858240" y="1429225"/>
            <a:ext cx="921407" cy="797461"/>
            <a:chOff x="3229840" y="362425"/>
            <a:chExt cx="921407" cy="797461"/>
          </a:xfrm>
        </p:grpSpPr>
        <p:sp>
          <p:nvSpPr>
            <p:cNvPr id="888" name="Google Shape;888;p28"/>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 name="Google Shape;889;p28"/>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 name="Google Shape;890;p28"/>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1" name="Google Shape;891;p28"/>
          <p:cNvGrpSpPr/>
          <p:nvPr/>
        </p:nvGrpSpPr>
        <p:grpSpPr>
          <a:xfrm>
            <a:off x="1858240" y="2656261"/>
            <a:ext cx="921400" cy="785200"/>
            <a:chOff x="2467840" y="1786561"/>
            <a:chExt cx="921400" cy="785200"/>
          </a:xfrm>
        </p:grpSpPr>
        <p:sp>
          <p:nvSpPr>
            <p:cNvPr id="892" name="Google Shape;892;p28"/>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3" name="Google Shape;893;p28"/>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 name="Google Shape;894;p28"/>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5" name="Google Shape;895;p28"/>
          <p:cNvGrpSpPr/>
          <p:nvPr/>
        </p:nvGrpSpPr>
        <p:grpSpPr>
          <a:xfrm>
            <a:off x="3231306" y="1352333"/>
            <a:ext cx="877879" cy="877818"/>
            <a:chOff x="5950075" y="854725"/>
            <a:chExt cx="2904000" cy="2668950"/>
          </a:xfrm>
        </p:grpSpPr>
        <p:sp>
          <p:nvSpPr>
            <p:cNvPr id="896" name="Google Shape;896;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 name="Google Shape;897;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 name="Google Shape;898;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 name="Google Shape;899;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 name="Google Shape;900;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1" name="Google Shape;901;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2" name="Google Shape;902;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 name="Google Shape;903;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 name="Google Shape;904;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 name="Google Shape;905;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 name="Google Shape;906;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 name="Google Shape;907;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 name="Google Shape;908;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 name="Google Shape;909;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 name="Google Shape;910;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 name="Google Shape;911;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 name="Google Shape;912;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3" name="Google Shape;913;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4" name="Google Shape;914;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5" name="Google Shape;915;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 name="Google Shape;916;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 name="Google Shape;917;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8" name="Google Shape;918;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9" name="Google Shape;919;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0" name="Google Shape;920;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1" name="Google Shape;921;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22" name="Google Shape;922;p28"/>
          <p:cNvGrpSpPr/>
          <p:nvPr/>
        </p:nvGrpSpPr>
        <p:grpSpPr>
          <a:xfrm>
            <a:off x="3231582" y="2535430"/>
            <a:ext cx="877298" cy="879686"/>
            <a:chOff x="2854300" y="1168125"/>
            <a:chExt cx="2904000" cy="2668950"/>
          </a:xfrm>
        </p:grpSpPr>
        <p:sp>
          <p:nvSpPr>
            <p:cNvPr id="923" name="Google Shape;923;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4" name="Google Shape;924;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 name="Google Shape;925;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 name="Google Shape;926;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7" name="Google Shape;927;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 name="Google Shape;928;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9" name="Google Shape;929;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 name="Google Shape;930;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1" name="Google Shape;931;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 name="Google Shape;932;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3" name="Google Shape;933;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4" name="Google Shape;934;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5" name="Google Shape;935;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6" name="Google Shape;936;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 name="Google Shape;937;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8" name="Google Shape;938;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 name="Google Shape;939;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0" name="Google Shape;940;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1" name="Google Shape;941;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2" name="Google Shape;942;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3" name="Google Shape;943;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4" name="Google Shape;944;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5" name="Google Shape;945;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6" name="Google Shape;946;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7" name="Google Shape;947;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8" name="Google Shape;948;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949" name="Google Shape;949;p28"/>
          <p:cNvCxnSpPr>
            <a:stCxn id="822" idx="1"/>
            <a:endCxn id="890" idx="3"/>
          </p:cNvCxnSpPr>
          <p:nvPr/>
        </p:nvCxnSpPr>
        <p:spPr>
          <a:xfrm rot="10800000" flipH="1">
            <a:off x="1264960" y="1911389"/>
            <a:ext cx="593400" cy="595500"/>
          </a:xfrm>
          <a:prstGeom prst="curvedConnector3">
            <a:avLst>
              <a:gd name="adj1" fmla="val 49990"/>
            </a:avLst>
          </a:prstGeom>
          <a:noFill/>
          <a:ln w="9525" cap="flat" cmpd="sng">
            <a:solidFill>
              <a:srgbClr val="595959"/>
            </a:solidFill>
            <a:prstDash val="solid"/>
            <a:round/>
            <a:headEnd type="none" w="med" len="med"/>
            <a:tailEnd type="none" w="med" len="med"/>
          </a:ln>
        </p:spPr>
      </p:cxnSp>
      <p:cxnSp>
        <p:nvCxnSpPr>
          <p:cNvPr id="950" name="Google Shape;950;p28"/>
          <p:cNvCxnSpPr>
            <a:stCxn id="822" idx="1"/>
            <a:endCxn id="894" idx="3"/>
          </p:cNvCxnSpPr>
          <p:nvPr/>
        </p:nvCxnSpPr>
        <p:spPr>
          <a:xfrm>
            <a:off x="1264960" y="2506889"/>
            <a:ext cx="593400" cy="619200"/>
          </a:xfrm>
          <a:prstGeom prst="curvedConnector3">
            <a:avLst>
              <a:gd name="adj1" fmla="val 49990"/>
            </a:avLst>
          </a:prstGeom>
          <a:noFill/>
          <a:ln w="9525" cap="flat" cmpd="sng">
            <a:solidFill>
              <a:srgbClr val="595959"/>
            </a:solidFill>
            <a:prstDash val="solid"/>
            <a:round/>
            <a:headEnd type="none" w="med" len="med"/>
            <a:tailEnd type="none" w="med" len="med"/>
          </a:ln>
        </p:spPr>
      </p:cxnSp>
      <p:cxnSp>
        <p:nvCxnSpPr>
          <p:cNvPr id="951" name="Google Shape;951;p28"/>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952" name="Google Shape;952;p28"/>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953" name="Google Shape;953;p28"/>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NxNx3</a:t>
            </a:r>
            <a:endParaRPr sz="1100">
              <a:latin typeface="Consolas" panose="020B0609020204030204"/>
              <a:ea typeface="Consolas" panose="020B0609020204030204"/>
              <a:cs typeface="Consolas" panose="020B0609020204030204"/>
              <a:sym typeface="Consolas" panose="020B0609020204030204"/>
            </a:endParaRPr>
          </a:p>
        </p:txBody>
      </p:sp>
      <p:sp>
        <p:nvSpPr>
          <p:cNvPr id="954" name="Google Shape;954;p28"/>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+b1</a:t>
            </a:r>
            <a:endParaRPr sz="1100">
              <a:latin typeface="Consolas" panose="020B0609020204030204"/>
              <a:ea typeface="Consolas" panose="020B0609020204030204"/>
              <a:cs typeface="Consolas" panose="020B0609020204030204"/>
              <a:sym typeface="Consolas" panose="020B0609020204030204"/>
            </a:endParaRPr>
          </a:p>
        </p:txBody>
      </p:sp>
      <p:sp>
        <p:nvSpPr>
          <p:cNvPr id="955" name="Google Shape;955;p28"/>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+b2</a:t>
            </a:r>
            <a:endParaRPr sz="1100">
              <a:latin typeface="Consolas" panose="020B0609020204030204"/>
              <a:ea typeface="Consolas" panose="020B0609020204030204"/>
              <a:cs typeface="Consolas" panose="020B0609020204030204"/>
              <a:sym typeface="Consolas" panose="020B0609020204030204"/>
            </a:endParaRPr>
          </a:p>
        </p:txBody>
      </p:sp>
      <p:sp>
        <p:nvSpPr>
          <p:cNvPr id="956" name="Google Shape;956;p28"/>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a:t>
            </a:r>
            <a:endParaRPr sz="1100">
              <a:latin typeface="Consolas" panose="020B0609020204030204"/>
              <a:ea typeface="Consolas" panose="020B0609020204030204"/>
              <a:cs typeface="Consolas" panose="020B0609020204030204"/>
              <a:sym typeface="Consolas" panose="020B0609020204030204"/>
            </a:endParaRPr>
          </a:p>
        </p:txBody>
      </p:sp>
      <p:sp>
        <p:nvSpPr>
          <p:cNvPr id="957" name="Google Shape;957;p28"/>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a:t>
            </a:r>
            <a:endParaRPr sz="1100">
              <a:latin typeface="Consolas" panose="020B0609020204030204"/>
              <a:ea typeface="Consolas" panose="020B0609020204030204"/>
              <a:cs typeface="Consolas" panose="020B0609020204030204"/>
              <a:sym typeface="Consolas" panose="020B0609020204030204"/>
            </a:endParaRPr>
          </a:p>
        </p:txBody>
      </p:sp>
      <p:cxnSp>
        <p:nvCxnSpPr>
          <p:cNvPr id="958" name="Google Shape;958;p28"/>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959" name="Google Shape;959;p28"/>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960" name="Google Shape;960;p28"/>
          <p:cNvGrpSpPr/>
          <p:nvPr/>
        </p:nvGrpSpPr>
        <p:grpSpPr>
          <a:xfrm>
            <a:off x="4755306" y="1352333"/>
            <a:ext cx="877879" cy="877818"/>
            <a:chOff x="5950075" y="854725"/>
            <a:chExt cx="2904000" cy="2668950"/>
          </a:xfrm>
        </p:grpSpPr>
        <p:sp>
          <p:nvSpPr>
            <p:cNvPr id="961" name="Google Shape;961;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 name="Google Shape;962;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3" name="Google Shape;963;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4" name="Google Shape;964;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5" name="Google Shape;965;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6" name="Google Shape;966;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7" name="Google Shape;967;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8" name="Google Shape;968;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9" name="Google Shape;969;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0" name="Google Shape;970;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1" name="Google Shape;971;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2" name="Google Shape;972;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3" name="Google Shape;973;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4" name="Google Shape;974;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5" name="Google Shape;975;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6" name="Google Shape;976;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7" name="Google Shape;977;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 name="Google Shape;978;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9" name="Google Shape;979;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0" name="Google Shape;980;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1" name="Google Shape;981;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2" name="Google Shape;982;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3" name="Google Shape;983;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4" name="Google Shape;984;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5" name="Google Shape;985;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6" name="Google Shape;986;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87" name="Google Shape;987;p28"/>
          <p:cNvGrpSpPr/>
          <p:nvPr/>
        </p:nvGrpSpPr>
        <p:grpSpPr>
          <a:xfrm>
            <a:off x="4755582" y="2535430"/>
            <a:ext cx="877298" cy="879686"/>
            <a:chOff x="2854300" y="1168125"/>
            <a:chExt cx="2904000" cy="2668950"/>
          </a:xfrm>
        </p:grpSpPr>
        <p:sp>
          <p:nvSpPr>
            <p:cNvPr id="988" name="Google Shape;988;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9" name="Google Shape;989;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0" name="Google Shape;990;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1" name="Google Shape;991;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2" name="Google Shape;992;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3" name="Google Shape;993;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4" name="Google Shape;994;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5" name="Google Shape;995;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6" name="Google Shape;996;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7" name="Google Shape;997;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8" name="Google Shape;998;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9" name="Google Shape;999;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0" name="Google Shape;1000;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1" name="Google Shape;1001;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2" name="Google Shape;1002;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3" name="Google Shape;1003;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4" name="Google Shape;1004;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5" name="Google Shape;1005;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6" name="Google Shape;1006;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7" name="Google Shape;1007;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8" name="Google Shape;1008;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9" name="Google Shape;1009;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0" name="Google Shape;1010;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1" name="Google Shape;1011;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2" name="Google Shape;1012;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3" name="Google Shape;1013;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14" name="Google Shape;1014;p28"/>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+b1</a:t>
            </a:r>
            <a:endParaRPr sz="1100">
              <a:latin typeface="Consolas" panose="020B0609020204030204"/>
              <a:ea typeface="Consolas" panose="020B0609020204030204"/>
              <a:cs typeface="Consolas" panose="020B0609020204030204"/>
              <a:sym typeface="Consolas" panose="020B0609020204030204"/>
            </a:endParaRPr>
          </a:p>
        </p:txBody>
      </p:sp>
      <p:sp>
        <p:nvSpPr>
          <p:cNvPr id="1015" name="Google Shape;1015;p28"/>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+b2</a:t>
            </a:r>
            <a:endParaRPr sz="1100">
              <a:latin typeface="Consolas" panose="020B0609020204030204"/>
              <a:ea typeface="Consolas" panose="020B0609020204030204"/>
              <a:cs typeface="Consolas" panose="020B0609020204030204"/>
              <a:sym typeface="Consolas" panose="020B0609020204030204"/>
            </a:endParaRPr>
          </a:p>
        </p:txBody>
      </p:sp>
      <p:sp>
        <p:nvSpPr>
          <p:cNvPr id="1016" name="Google Shape;1016;p28"/>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7" name="Google Shape;1017;p28"/>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8" name="Google Shape;1018;p28"/>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ReLU</a:t>
            </a:r>
            <a:endParaRPr sz="1100">
              <a:latin typeface="Consolas" panose="020B0609020204030204"/>
              <a:ea typeface="Consolas" panose="020B0609020204030204"/>
              <a:cs typeface="Consolas" panose="020B0609020204030204"/>
              <a:sym typeface="Consolas" panose="020B0609020204030204"/>
            </a:endParaRPr>
          </a:p>
        </p:txBody>
      </p:sp>
      <p:sp>
        <p:nvSpPr>
          <p:cNvPr id="1019" name="Google Shape;1019;p28"/>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ReLU</a:t>
            </a:r>
            <a:endParaRPr sz="1100">
              <a:latin typeface="Consolas" panose="020B0609020204030204"/>
              <a:ea typeface="Consolas" panose="020B0609020204030204"/>
              <a:cs typeface="Consolas" panose="020B0609020204030204"/>
              <a:sym typeface="Consolas" panose="020B0609020204030204"/>
            </a:endParaRPr>
          </a:p>
        </p:txBody>
      </p:sp>
      <p:grpSp>
        <p:nvGrpSpPr>
          <p:cNvPr id="1020" name="Google Shape;1020;p28"/>
          <p:cNvGrpSpPr/>
          <p:nvPr/>
        </p:nvGrpSpPr>
        <p:grpSpPr>
          <a:xfrm>
            <a:off x="6357231" y="1352333"/>
            <a:ext cx="877879" cy="877818"/>
            <a:chOff x="5950075" y="854725"/>
            <a:chExt cx="2904000" cy="2668950"/>
          </a:xfrm>
        </p:grpSpPr>
        <p:sp>
          <p:nvSpPr>
            <p:cNvPr id="1021" name="Google Shape;1021;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2" name="Google Shape;1022;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3" name="Google Shape;1023;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4" name="Google Shape;1024;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5" name="Google Shape;1025;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6" name="Google Shape;1026;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7" name="Google Shape;1027;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8" name="Google Shape;1028;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9" name="Google Shape;1029;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0" name="Google Shape;1030;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1" name="Google Shape;1031;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2" name="Google Shape;1032;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3" name="Google Shape;1033;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4" name="Google Shape;1034;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5" name="Google Shape;1035;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6" name="Google Shape;1036;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7" name="Google Shape;1037;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8" name="Google Shape;1038;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9" name="Google Shape;1039;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0" name="Google Shape;1040;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1" name="Google Shape;1041;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2" name="Google Shape;1042;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3" name="Google Shape;1043;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4" name="Google Shape;1044;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5" name="Google Shape;1045;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6" name="Google Shape;1046;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47" name="Google Shape;1047;p28"/>
          <p:cNvGrpSpPr/>
          <p:nvPr/>
        </p:nvGrpSpPr>
        <p:grpSpPr>
          <a:xfrm>
            <a:off x="6357507" y="2535430"/>
            <a:ext cx="877298" cy="879686"/>
            <a:chOff x="2854300" y="1168125"/>
            <a:chExt cx="2904000" cy="2668950"/>
          </a:xfrm>
        </p:grpSpPr>
        <p:sp>
          <p:nvSpPr>
            <p:cNvPr id="1048" name="Google Shape;1048;p2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9" name="Google Shape;1049;p2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0" name="Google Shape;1050;p2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1" name="Google Shape;1051;p2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2" name="Google Shape;1052;p2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3" name="Google Shape;1053;p2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4" name="Google Shape;1054;p2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5" name="Google Shape;1055;p2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6" name="Google Shape;1056;p2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7" name="Google Shape;1057;p2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8" name="Google Shape;1058;p2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9" name="Google Shape;1059;p2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0" name="Google Shape;1060;p2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1" name="Google Shape;1061;p2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2" name="Google Shape;1062;p2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3" name="Google Shape;1063;p2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4" name="Google Shape;1064;p2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5" name="Google Shape;1065;p2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6" name="Google Shape;1066;p2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7" name="Google Shape;1067;p2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8" name="Google Shape;1068;p2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9" name="Google Shape;1069;p2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0" name="Google Shape;1070;p2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1" name="Google Shape;1071;p2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2" name="Google Shape;1072;p2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3" name="Google Shape;1073;p2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1074" name="Google Shape;1074;p28"/>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075" name="Google Shape;1075;p28"/>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076" name="Google Shape;1076;p28"/>
          <p:cNvGrpSpPr/>
          <p:nvPr/>
        </p:nvGrpSpPr>
        <p:grpSpPr>
          <a:xfrm>
            <a:off x="7580381" y="1932433"/>
            <a:ext cx="877879" cy="877818"/>
            <a:chOff x="5950075" y="854725"/>
            <a:chExt cx="2904000" cy="2668950"/>
          </a:xfrm>
        </p:grpSpPr>
        <p:sp>
          <p:nvSpPr>
            <p:cNvPr id="1077" name="Google Shape;1077;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8" name="Google Shape;1078;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9" name="Google Shape;1079;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0" name="Google Shape;1080;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1" name="Google Shape;1081;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2" name="Google Shape;1082;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3" name="Google Shape;1083;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4" name="Google Shape;1084;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5" name="Google Shape;1085;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6" name="Google Shape;1086;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7" name="Google Shape;1087;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8" name="Google Shape;1088;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9" name="Google Shape;1089;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0" name="Google Shape;1090;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1" name="Google Shape;1091;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2" name="Google Shape;1092;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3" name="Google Shape;1093;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4" name="Google Shape;1094;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5" name="Google Shape;1095;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6" name="Google Shape;1096;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7" name="Google Shape;1097;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8" name="Google Shape;1098;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9" name="Google Shape;1099;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0" name="Google Shape;1100;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1" name="Google Shape;1101;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2" name="Google Shape;1102;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03" name="Google Shape;1103;p28"/>
          <p:cNvGrpSpPr/>
          <p:nvPr/>
        </p:nvGrpSpPr>
        <p:grpSpPr>
          <a:xfrm>
            <a:off x="7521282" y="2008030"/>
            <a:ext cx="877298" cy="879686"/>
            <a:chOff x="2854300" y="1168125"/>
            <a:chExt cx="2904000" cy="2668950"/>
          </a:xfrm>
        </p:grpSpPr>
        <p:sp>
          <p:nvSpPr>
            <p:cNvPr id="1104" name="Google Shape;1104;p2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5" name="Google Shape;1105;p2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6" name="Google Shape;1106;p2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7" name="Google Shape;1107;p2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8" name="Google Shape;1108;p2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9" name="Google Shape;1109;p2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0" name="Google Shape;1110;p2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1" name="Google Shape;1111;p2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2" name="Google Shape;1112;p2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3" name="Google Shape;1113;p2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4" name="Google Shape;1114;p2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5" name="Google Shape;1115;p2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6" name="Google Shape;1116;p2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7" name="Google Shape;1117;p2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8" name="Google Shape;1118;p2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9" name="Google Shape;1119;p2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0" name="Google Shape;1120;p2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1" name="Google Shape;1121;p2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2" name="Google Shape;1122;p2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3" name="Google Shape;1123;p2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4" name="Google Shape;1124;p2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5" name="Google Shape;1125;p2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6" name="Google Shape;1126;p2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7" name="Google Shape;1127;p2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8" name="Google Shape;1128;p2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9" name="Google Shape;1129;p2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1130" name="Google Shape;1130;p28"/>
          <p:cNvCxnSpPr>
            <a:endCxn id="1115"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131" name="Google Shape;1131;p28"/>
          <p:cNvCxnSpPr>
            <a:stCxn id="1063" idx="1"/>
            <a:endCxn id="1115"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1132" name="Google Shape;1132;p28"/>
          <p:cNvSpPr txBox="1"/>
          <p:nvPr/>
        </p:nvSpPr>
        <p:spPr>
          <a:xfrm>
            <a:off x="7769700"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a</a:t>
            </a:r>
            <a:r>
              <a:rPr lang="en-GB" sz="1100" baseline="30000">
                <a:latin typeface="Consolas" panose="020B0609020204030204"/>
                <a:ea typeface="Consolas" panose="020B0609020204030204"/>
                <a:cs typeface="Consolas" panose="020B0609020204030204"/>
                <a:sym typeface="Consolas" panose="020B0609020204030204"/>
              </a:rPr>
              <a:t>[l]</a:t>
            </a:r>
            <a:endParaRPr sz="1100" baseline="30000">
              <a:latin typeface="Consolas" panose="020B0609020204030204"/>
              <a:ea typeface="Consolas" panose="020B0609020204030204"/>
              <a:cs typeface="Consolas" panose="020B0609020204030204"/>
              <a:sym typeface="Consolas" panose="020B0609020204030204"/>
            </a:endParaRPr>
          </a:p>
        </p:txBody>
      </p:sp>
      <p:sp>
        <p:nvSpPr>
          <p:cNvPr id="1133" name="Google Shape;1133;p28"/>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MxMX2</a:t>
            </a:r>
            <a:endParaRPr sz="1100">
              <a:latin typeface="Consolas" panose="020B0609020204030204"/>
              <a:ea typeface="Consolas" panose="020B0609020204030204"/>
              <a:cs typeface="Consolas" panose="020B0609020204030204"/>
              <a:sym typeface="Consolas" panose="020B0609020204030204"/>
            </a:endParaRPr>
          </a:p>
        </p:txBody>
      </p:sp>
      <p:sp>
        <p:nvSpPr>
          <p:cNvPr id="1134" name="Google Shape;1134;p28"/>
          <p:cNvSpPr txBox="1"/>
          <p:nvPr/>
        </p:nvSpPr>
        <p:spPr>
          <a:xfrm>
            <a:off x="615125"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a</a:t>
            </a:r>
            <a:r>
              <a:rPr lang="en-GB" sz="1100" baseline="30000">
                <a:latin typeface="Consolas" panose="020B0609020204030204"/>
                <a:ea typeface="Consolas" panose="020B0609020204030204"/>
                <a:cs typeface="Consolas" panose="020B0609020204030204"/>
                <a:sym typeface="Consolas" panose="020B0609020204030204"/>
              </a:rPr>
              <a:t>[l-1]</a:t>
            </a:r>
            <a:endParaRPr sz="1100" baseline="30000">
              <a:latin typeface="Consolas" panose="020B0609020204030204"/>
              <a:ea typeface="Consolas" panose="020B0609020204030204"/>
              <a:cs typeface="Consolas" panose="020B0609020204030204"/>
              <a:sym typeface="Consolas" panose="020B0609020204030204"/>
            </a:endParaRPr>
          </a:p>
        </p:txBody>
      </p:sp>
      <p:cxnSp>
        <p:nvCxnSpPr>
          <p:cNvPr id="1135" name="Google Shape;1135;p28"/>
          <p:cNvCxnSpPr>
            <a:stCxn id="1134" idx="3"/>
            <a:endCxn id="1132" idx="1"/>
          </p:cNvCxnSpPr>
          <p:nvPr/>
        </p:nvCxnSpPr>
        <p:spPr>
          <a:xfrm>
            <a:off x="1114325" y="3964225"/>
            <a:ext cx="6655500" cy="0"/>
          </a:xfrm>
          <a:prstGeom prst="straightConnector1">
            <a:avLst/>
          </a:prstGeom>
          <a:noFill/>
          <a:ln w="9525" cap="flat" cmpd="sng">
            <a:solidFill>
              <a:schemeClr val="dk2"/>
            </a:solidFill>
            <a:prstDash val="dashDot"/>
            <a:round/>
            <a:headEnd type="none" w="med" len="med"/>
            <a:tailEnd type="triangle" w="med" len="med"/>
          </a:ln>
        </p:spPr>
      </p:cxnSp>
      <p:sp>
        <p:nvSpPr>
          <p:cNvPr id="1136" name="Google Shape;1136;p28"/>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CONV operation</a:t>
            </a:r>
            <a:endParaRPr sz="1100">
              <a:latin typeface="Consolas" panose="020B0609020204030204"/>
              <a:ea typeface="Consolas" panose="020B0609020204030204"/>
              <a:cs typeface="Consolas" panose="020B0609020204030204"/>
              <a:sym typeface="Consolas" panose="020B06090202040302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140" name="Shape 1140"/>
        <p:cNvGrpSpPr/>
        <p:nvPr/>
      </p:nvGrpSpPr>
      <p:grpSpPr>
        <a:xfrm>
          <a:off x="0" y="0"/>
          <a:ext cx="0" cy="0"/>
          <a:chOff x="0" y="0"/>
          <a:chExt cx="0" cy="0"/>
        </a:xfrm>
      </p:grpSpPr>
      <p:grpSp>
        <p:nvGrpSpPr>
          <p:cNvPr id="1141" name="Google Shape;1141;p29"/>
          <p:cNvGrpSpPr/>
          <p:nvPr/>
        </p:nvGrpSpPr>
        <p:grpSpPr>
          <a:xfrm>
            <a:off x="347454" y="2084814"/>
            <a:ext cx="1055455" cy="1030918"/>
            <a:chOff x="347441" y="529183"/>
            <a:chExt cx="2163705" cy="1824635"/>
          </a:xfrm>
        </p:grpSpPr>
        <p:grpSp>
          <p:nvGrpSpPr>
            <p:cNvPr id="1142" name="Google Shape;1142;p29"/>
            <p:cNvGrpSpPr/>
            <p:nvPr/>
          </p:nvGrpSpPr>
          <p:grpSpPr>
            <a:xfrm>
              <a:off x="745224" y="529183"/>
              <a:ext cx="1765922" cy="1596032"/>
              <a:chOff x="6240000" y="821025"/>
              <a:chExt cx="2904000" cy="2668950"/>
            </a:xfrm>
          </p:grpSpPr>
          <p:sp>
            <p:nvSpPr>
              <p:cNvPr id="1143" name="Google Shape;1143;p29"/>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4" name="Google Shape;1144;p29"/>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5" name="Google Shape;1145;p29"/>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6" name="Google Shape;1146;p29"/>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7" name="Google Shape;1147;p29"/>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8" name="Google Shape;1148;p29"/>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9" name="Google Shape;1149;p29"/>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0" name="Google Shape;1150;p29"/>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1" name="Google Shape;1151;p29"/>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2" name="Google Shape;1152;p29"/>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3" name="Google Shape;1153;p29"/>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4" name="Google Shape;1154;p29"/>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5" name="Google Shape;1155;p29"/>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6" name="Google Shape;1156;p29"/>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7" name="Google Shape;1157;p29"/>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8" name="Google Shape;1158;p29"/>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9" name="Google Shape;1159;p29"/>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0" name="Google Shape;1160;p29"/>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1" name="Google Shape;1161;p29"/>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2" name="Google Shape;1162;p29"/>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3" name="Google Shape;1163;p29"/>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4" name="Google Shape;1164;p29"/>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5" name="Google Shape;1165;p29"/>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6" name="Google Shape;1166;p29"/>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7" name="Google Shape;1167;p29"/>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8" name="Google Shape;1168;p29"/>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169" name="Google Shape;1169;p29"/>
            <p:cNvGrpSpPr/>
            <p:nvPr/>
          </p:nvGrpSpPr>
          <p:grpSpPr>
            <a:xfrm>
              <a:off x="546332" y="643484"/>
              <a:ext cx="1765922" cy="1596032"/>
              <a:chOff x="5950075" y="854725"/>
              <a:chExt cx="2904000" cy="2668950"/>
            </a:xfrm>
          </p:grpSpPr>
          <p:sp>
            <p:nvSpPr>
              <p:cNvPr id="1170" name="Google Shape;1170;p29"/>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 name="Google Shape;1171;p29"/>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2" name="Google Shape;1172;p29"/>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 name="Google Shape;1173;p29"/>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 name="Google Shape;1174;p29"/>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 name="Google Shape;1175;p29"/>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 name="Google Shape;1176;p29"/>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29"/>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 name="Google Shape;1178;p29"/>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 name="Google Shape;1179;p29"/>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 name="Google Shape;1180;p29"/>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29"/>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 name="Google Shape;1182;p29"/>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 name="Google Shape;1183;p29"/>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 name="Google Shape;1184;p29"/>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 name="Google Shape;1185;p29"/>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6" name="Google Shape;1186;p29"/>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7" name="Google Shape;1187;p29"/>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 name="Google Shape;1188;p29"/>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 name="Google Shape;1189;p29"/>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0" name="Google Shape;1190;p29"/>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1" name="Google Shape;1191;p29"/>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 name="Google Shape;1192;p29"/>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 name="Google Shape;1193;p29"/>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4" name="Google Shape;1194;p29"/>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 name="Google Shape;1195;p29"/>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96" name="Google Shape;1196;p29"/>
            <p:cNvGrpSpPr/>
            <p:nvPr/>
          </p:nvGrpSpPr>
          <p:grpSpPr>
            <a:xfrm>
              <a:off x="347441" y="757786"/>
              <a:ext cx="1765922" cy="1596032"/>
              <a:chOff x="2854300" y="1168125"/>
              <a:chExt cx="2904000" cy="2668950"/>
            </a:xfrm>
          </p:grpSpPr>
          <p:sp>
            <p:nvSpPr>
              <p:cNvPr id="1197" name="Google Shape;1197;p29"/>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8" name="Google Shape;1198;p29"/>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9" name="Google Shape;1199;p29"/>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0" name="Google Shape;1200;p29"/>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1" name="Google Shape;1201;p29"/>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2" name="Google Shape;1202;p29"/>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3" name="Google Shape;1203;p29"/>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4" name="Google Shape;1204;p29"/>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5" name="Google Shape;1205;p29"/>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6" name="Google Shape;1206;p29"/>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29"/>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29"/>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9" name="Google Shape;1209;p29"/>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0" name="Google Shape;1210;p29"/>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1" name="Google Shape;1211;p29"/>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2" name="Google Shape;1212;p29"/>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3" name="Google Shape;1213;p29"/>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4" name="Google Shape;1214;p29"/>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5" name="Google Shape;1215;p29"/>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6" name="Google Shape;1216;p29"/>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7" name="Google Shape;1217;p29"/>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8" name="Google Shape;1218;p29"/>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9" name="Google Shape;1219;p29"/>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0" name="Google Shape;1220;p29"/>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1" name="Google Shape;1221;p29"/>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2" name="Google Shape;1222;p29"/>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223" name="Google Shape;1223;p29"/>
          <p:cNvGrpSpPr/>
          <p:nvPr/>
        </p:nvGrpSpPr>
        <p:grpSpPr>
          <a:xfrm>
            <a:off x="1858240" y="1429225"/>
            <a:ext cx="921407" cy="797461"/>
            <a:chOff x="3229840" y="362425"/>
            <a:chExt cx="921407" cy="797461"/>
          </a:xfrm>
        </p:grpSpPr>
        <p:sp>
          <p:nvSpPr>
            <p:cNvPr id="1224" name="Google Shape;1224;p29"/>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5" name="Google Shape;1225;p29"/>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6" name="Google Shape;1226;p29"/>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27" name="Google Shape;1227;p29"/>
          <p:cNvGrpSpPr/>
          <p:nvPr/>
        </p:nvGrpSpPr>
        <p:grpSpPr>
          <a:xfrm>
            <a:off x="1858240" y="2656261"/>
            <a:ext cx="921400" cy="785200"/>
            <a:chOff x="2467840" y="1786561"/>
            <a:chExt cx="921400" cy="785200"/>
          </a:xfrm>
        </p:grpSpPr>
        <p:sp>
          <p:nvSpPr>
            <p:cNvPr id="1228" name="Google Shape;1228;p29"/>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9" name="Google Shape;1229;p29"/>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0" name="Google Shape;1230;p29"/>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31" name="Google Shape;1231;p29"/>
          <p:cNvGrpSpPr/>
          <p:nvPr/>
        </p:nvGrpSpPr>
        <p:grpSpPr>
          <a:xfrm>
            <a:off x="3231306" y="1352333"/>
            <a:ext cx="877879" cy="877818"/>
            <a:chOff x="5950075" y="854725"/>
            <a:chExt cx="2904000" cy="2668950"/>
          </a:xfrm>
        </p:grpSpPr>
        <p:sp>
          <p:nvSpPr>
            <p:cNvPr id="1232" name="Google Shape;1232;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3" name="Google Shape;1233;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4" name="Google Shape;1234;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5" name="Google Shape;1235;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6" name="Google Shape;1236;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7" name="Google Shape;1237;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8" name="Google Shape;1238;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9" name="Google Shape;1239;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0" name="Google Shape;1240;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1" name="Google Shape;1241;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2" name="Google Shape;1242;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3" name="Google Shape;1243;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4" name="Google Shape;1244;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5" name="Google Shape;1245;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6" name="Google Shape;1246;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7" name="Google Shape;1247;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8" name="Google Shape;1248;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9" name="Google Shape;1249;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0" name="Google Shape;1250;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1" name="Google Shape;1251;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2" name="Google Shape;1252;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3" name="Google Shape;1253;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4" name="Google Shape;1254;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5" name="Google Shape;1255;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6" name="Google Shape;1256;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7" name="Google Shape;1257;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58" name="Google Shape;1258;p29"/>
          <p:cNvGrpSpPr/>
          <p:nvPr/>
        </p:nvGrpSpPr>
        <p:grpSpPr>
          <a:xfrm>
            <a:off x="3231582" y="2535430"/>
            <a:ext cx="877298" cy="879686"/>
            <a:chOff x="2854300" y="1168125"/>
            <a:chExt cx="2904000" cy="2668950"/>
          </a:xfrm>
        </p:grpSpPr>
        <p:sp>
          <p:nvSpPr>
            <p:cNvPr id="1259" name="Google Shape;1259;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0" name="Google Shape;1260;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1" name="Google Shape;1261;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2" name="Google Shape;1262;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3" name="Google Shape;1263;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4" name="Google Shape;1264;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5" name="Google Shape;1265;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6" name="Google Shape;1266;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7" name="Google Shape;1267;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8" name="Google Shape;1268;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9" name="Google Shape;1269;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0" name="Google Shape;1270;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1" name="Google Shape;1271;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2" name="Google Shape;1272;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3" name="Google Shape;1273;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4" name="Google Shape;1274;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5" name="Google Shape;1275;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6" name="Google Shape;1276;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7" name="Google Shape;1277;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8" name="Google Shape;1278;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9" name="Google Shape;1279;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0" name="Google Shape;1280;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1" name="Google Shape;1281;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2" name="Google Shape;1282;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3" name="Google Shape;1283;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4" name="Google Shape;1284;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1285" name="Google Shape;1285;p29"/>
          <p:cNvCxnSpPr>
            <a:stCxn id="1158" idx="1"/>
            <a:endCxn id="1226" idx="3"/>
          </p:cNvCxnSpPr>
          <p:nvPr/>
        </p:nvCxnSpPr>
        <p:spPr>
          <a:xfrm rot="10800000" flipH="1">
            <a:off x="1402910" y="19114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286" name="Google Shape;1286;p29"/>
          <p:cNvCxnSpPr>
            <a:stCxn id="1158" idx="1"/>
            <a:endCxn id="1230" idx="3"/>
          </p:cNvCxnSpPr>
          <p:nvPr/>
        </p:nvCxnSpPr>
        <p:spPr>
          <a:xfrm>
            <a:off x="1402910" y="25354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287" name="Google Shape;1287;p29"/>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1288" name="Google Shape;1288;p29"/>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1289" name="Google Shape;1289;p29"/>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NxNx3</a:t>
            </a:r>
            <a:endParaRPr sz="1100">
              <a:latin typeface="Consolas" panose="020B0609020204030204"/>
              <a:ea typeface="Consolas" panose="020B0609020204030204"/>
              <a:cs typeface="Consolas" panose="020B0609020204030204"/>
              <a:sym typeface="Consolas" panose="020B0609020204030204"/>
            </a:endParaRPr>
          </a:p>
        </p:txBody>
      </p:sp>
      <p:sp>
        <p:nvSpPr>
          <p:cNvPr id="1290" name="Google Shape;1290;p29"/>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+b1</a:t>
            </a:r>
            <a:endParaRPr sz="1100">
              <a:latin typeface="Consolas" panose="020B0609020204030204"/>
              <a:ea typeface="Consolas" panose="020B0609020204030204"/>
              <a:cs typeface="Consolas" panose="020B0609020204030204"/>
              <a:sym typeface="Consolas" panose="020B0609020204030204"/>
            </a:endParaRPr>
          </a:p>
        </p:txBody>
      </p:sp>
      <p:sp>
        <p:nvSpPr>
          <p:cNvPr id="1291" name="Google Shape;1291;p29"/>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+b2</a:t>
            </a:r>
            <a:endParaRPr sz="1100">
              <a:latin typeface="Consolas" panose="020B0609020204030204"/>
              <a:ea typeface="Consolas" panose="020B0609020204030204"/>
              <a:cs typeface="Consolas" panose="020B0609020204030204"/>
              <a:sym typeface="Consolas" panose="020B0609020204030204"/>
            </a:endParaRPr>
          </a:p>
        </p:txBody>
      </p:sp>
      <p:sp>
        <p:nvSpPr>
          <p:cNvPr id="1292" name="Google Shape;1292;p29"/>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a:t>
            </a:r>
            <a:endParaRPr sz="1100">
              <a:latin typeface="Consolas" panose="020B0609020204030204"/>
              <a:ea typeface="Consolas" panose="020B0609020204030204"/>
              <a:cs typeface="Consolas" panose="020B0609020204030204"/>
              <a:sym typeface="Consolas" panose="020B0609020204030204"/>
            </a:endParaRPr>
          </a:p>
        </p:txBody>
      </p:sp>
      <p:sp>
        <p:nvSpPr>
          <p:cNvPr id="1293" name="Google Shape;1293;p29"/>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a:t>
            </a:r>
            <a:endParaRPr sz="1100">
              <a:latin typeface="Consolas" panose="020B0609020204030204"/>
              <a:ea typeface="Consolas" panose="020B0609020204030204"/>
              <a:cs typeface="Consolas" panose="020B0609020204030204"/>
              <a:sym typeface="Consolas" panose="020B0609020204030204"/>
            </a:endParaRPr>
          </a:p>
        </p:txBody>
      </p:sp>
      <p:cxnSp>
        <p:nvCxnSpPr>
          <p:cNvPr id="1294" name="Google Shape;1294;p29"/>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295" name="Google Shape;1295;p29"/>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296" name="Google Shape;1296;p29"/>
          <p:cNvGrpSpPr/>
          <p:nvPr/>
        </p:nvGrpSpPr>
        <p:grpSpPr>
          <a:xfrm>
            <a:off x="4755306" y="1352333"/>
            <a:ext cx="877879" cy="877818"/>
            <a:chOff x="5950075" y="854725"/>
            <a:chExt cx="2904000" cy="2668950"/>
          </a:xfrm>
        </p:grpSpPr>
        <p:sp>
          <p:nvSpPr>
            <p:cNvPr id="1297" name="Google Shape;1297;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8" name="Google Shape;1298;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9" name="Google Shape;1299;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0" name="Google Shape;1300;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1" name="Google Shape;1301;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2" name="Google Shape;1302;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3" name="Google Shape;1303;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4" name="Google Shape;1304;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5" name="Google Shape;1305;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6" name="Google Shape;1306;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7" name="Google Shape;1307;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8" name="Google Shape;1308;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9" name="Google Shape;1309;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0" name="Google Shape;1310;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1" name="Google Shape;1311;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2" name="Google Shape;1312;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3" name="Google Shape;1313;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4" name="Google Shape;1314;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5" name="Google Shape;1315;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6" name="Google Shape;1316;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7" name="Google Shape;1317;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8" name="Google Shape;1318;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9" name="Google Shape;1319;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0" name="Google Shape;1320;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1" name="Google Shape;1321;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2" name="Google Shape;1322;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23" name="Google Shape;1323;p29"/>
          <p:cNvGrpSpPr/>
          <p:nvPr/>
        </p:nvGrpSpPr>
        <p:grpSpPr>
          <a:xfrm>
            <a:off x="4755582" y="2535430"/>
            <a:ext cx="877298" cy="879686"/>
            <a:chOff x="2854300" y="1168125"/>
            <a:chExt cx="2904000" cy="2668950"/>
          </a:xfrm>
        </p:grpSpPr>
        <p:sp>
          <p:nvSpPr>
            <p:cNvPr id="1324" name="Google Shape;1324;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5" name="Google Shape;1325;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6" name="Google Shape;1326;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7" name="Google Shape;1327;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8" name="Google Shape;1328;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9" name="Google Shape;1329;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0" name="Google Shape;1330;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1" name="Google Shape;1331;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2" name="Google Shape;1332;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3" name="Google Shape;1333;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4" name="Google Shape;1334;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5" name="Google Shape;1335;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6" name="Google Shape;1336;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7" name="Google Shape;1337;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8" name="Google Shape;1338;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9" name="Google Shape;1339;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0" name="Google Shape;1340;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1" name="Google Shape;1341;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2" name="Google Shape;1342;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3" name="Google Shape;1343;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4" name="Google Shape;1344;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5" name="Google Shape;1345;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6" name="Google Shape;1346;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7" name="Google Shape;1347;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8" name="Google Shape;1348;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9" name="Google Shape;1349;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50" name="Google Shape;1350;p29"/>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+b1</a:t>
            </a:r>
            <a:endParaRPr sz="1100">
              <a:latin typeface="Consolas" panose="020B0609020204030204"/>
              <a:ea typeface="Consolas" panose="020B0609020204030204"/>
              <a:cs typeface="Consolas" panose="020B0609020204030204"/>
              <a:sym typeface="Consolas" panose="020B0609020204030204"/>
            </a:endParaRPr>
          </a:p>
        </p:txBody>
      </p:sp>
      <p:sp>
        <p:nvSpPr>
          <p:cNvPr id="1351" name="Google Shape;1351;p29"/>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+b2</a:t>
            </a:r>
            <a:endParaRPr sz="1100">
              <a:latin typeface="Consolas" panose="020B0609020204030204"/>
              <a:ea typeface="Consolas" panose="020B0609020204030204"/>
              <a:cs typeface="Consolas" panose="020B0609020204030204"/>
              <a:sym typeface="Consolas" panose="020B0609020204030204"/>
            </a:endParaRPr>
          </a:p>
        </p:txBody>
      </p:sp>
      <p:sp>
        <p:nvSpPr>
          <p:cNvPr id="1352" name="Google Shape;1352;p29"/>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3" name="Google Shape;1353;p29"/>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4" name="Google Shape;1354;p29"/>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ReLU</a:t>
            </a:r>
            <a:endParaRPr sz="1100">
              <a:latin typeface="Consolas" panose="020B0609020204030204"/>
              <a:ea typeface="Consolas" panose="020B0609020204030204"/>
              <a:cs typeface="Consolas" panose="020B0609020204030204"/>
              <a:sym typeface="Consolas" panose="020B0609020204030204"/>
            </a:endParaRPr>
          </a:p>
        </p:txBody>
      </p:sp>
      <p:sp>
        <p:nvSpPr>
          <p:cNvPr id="1355" name="Google Shape;1355;p29"/>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ReLU</a:t>
            </a:r>
            <a:endParaRPr sz="1100">
              <a:latin typeface="Consolas" panose="020B0609020204030204"/>
              <a:ea typeface="Consolas" panose="020B0609020204030204"/>
              <a:cs typeface="Consolas" panose="020B0609020204030204"/>
              <a:sym typeface="Consolas" panose="020B0609020204030204"/>
            </a:endParaRPr>
          </a:p>
        </p:txBody>
      </p:sp>
      <p:grpSp>
        <p:nvGrpSpPr>
          <p:cNvPr id="1356" name="Google Shape;1356;p29"/>
          <p:cNvGrpSpPr/>
          <p:nvPr/>
        </p:nvGrpSpPr>
        <p:grpSpPr>
          <a:xfrm>
            <a:off x="6357231" y="1352333"/>
            <a:ext cx="877879" cy="877818"/>
            <a:chOff x="5950075" y="854725"/>
            <a:chExt cx="2904000" cy="2668950"/>
          </a:xfrm>
        </p:grpSpPr>
        <p:sp>
          <p:nvSpPr>
            <p:cNvPr id="1357" name="Google Shape;1357;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8" name="Google Shape;1358;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9" name="Google Shape;1359;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0" name="Google Shape;1360;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1" name="Google Shape;1361;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2" name="Google Shape;1362;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3" name="Google Shape;1363;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4" name="Google Shape;1364;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5" name="Google Shape;1365;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6" name="Google Shape;1366;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7" name="Google Shape;1367;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8" name="Google Shape;1368;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9" name="Google Shape;1369;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0" name="Google Shape;1370;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1" name="Google Shape;1371;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2" name="Google Shape;1372;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3" name="Google Shape;1373;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4" name="Google Shape;1374;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5" name="Google Shape;1375;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6" name="Google Shape;1376;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7" name="Google Shape;1377;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8" name="Google Shape;1378;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9" name="Google Shape;1379;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0" name="Google Shape;1380;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1" name="Google Shape;1381;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2" name="Google Shape;1382;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83" name="Google Shape;1383;p29"/>
          <p:cNvGrpSpPr/>
          <p:nvPr/>
        </p:nvGrpSpPr>
        <p:grpSpPr>
          <a:xfrm>
            <a:off x="6357507" y="2535430"/>
            <a:ext cx="877298" cy="879686"/>
            <a:chOff x="2854300" y="1168125"/>
            <a:chExt cx="2904000" cy="2668950"/>
          </a:xfrm>
        </p:grpSpPr>
        <p:sp>
          <p:nvSpPr>
            <p:cNvPr id="1384" name="Google Shape;1384;p2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5" name="Google Shape;1385;p2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6" name="Google Shape;1386;p2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7" name="Google Shape;1387;p2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8" name="Google Shape;1388;p2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9" name="Google Shape;1389;p2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0" name="Google Shape;1390;p2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1" name="Google Shape;1391;p2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2" name="Google Shape;1392;p2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3" name="Google Shape;1393;p2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4" name="Google Shape;1394;p2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5" name="Google Shape;1395;p2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6" name="Google Shape;1396;p2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7" name="Google Shape;1397;p2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8" name="Google Shape;1398;p2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9" name="Google Shape;1399;p2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0" name="Google Shape;1400;p2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1" name="Google Shape;1401;p2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2" name="Google Shape;1402;p2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3" name="Google Shape;1403;p2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4" name="Google Shape;1404;p2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5" name="Google Shape;1405;p2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6" name="Google Shape;1406;p2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7" name="Google Shape;1407;p2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8" name="Google Shape;1408;p2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9" name="Google Shape;1409;p2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1410" name="Google Shape;1410;p29"/>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411" name="Google Shape;1411;p29"/>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412" name="Google Shape;1412;p29"/>
          <p:cNvGrpSpPr/>
          <p:nvPr/>
        </p:nvGrpSpPr>
        <p:grpSpPr>
          <a:xfrm>
            <a:off x="7580381" y="1932433"/>
            <a:ext cx="877879" cy="877818"/>
            <a:chOff x="5950075" y="854725"/>
            <a:chExt cx="2904000" cy="2668950"/>
          </a:xfrm>
        </p:grpSpPr>
        <p:sp>
          <p:nvSpPr>
            <p:cNvPr id="1413" name="Google Shape;1413;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4" name="Google Shape;1414;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5" name="Google Shape;1415;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6" name="Google Shape;1416;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7" name="Google Shape;1417;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8" name="Google Shape;1418;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9" name="Google Shape;1419;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0" name="Google Shape;1420;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1" name="Google Shape;1421;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2" name="Google Shape;1422;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3" name="Google Shape;1423;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4" name="Google Shape;1424;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5" name="Google Shape;1425;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6" name="Google Shape;1426;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7" name="Google Shape;1427;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8" name="Google Shape;1428;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9" name="Google Shape;1429;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0" name="Google Shape;1430;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1" name="Google Shape;1431;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2" name="Google Shape;1432;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3" name="Google Shape;1433;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4" name="Google Shape;1434;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5" name="Google Shape;1435;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6" name="Google Shape;1436;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7" name="Google Shape;1437;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8" name="Google Shape;1438;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39" name="Google Shape;1439;p29"/>
          <p:cNvGrpSpPr/>
          <p:nvPr/>
        </p:nvGrpSpPr>
        <p:grpSpPr>
          <a:xfrm>
            <a:off x="7521282" y="2008030"/>
            <a:ext cx="877298" cy="879686"/>
            <a:chOff x="2854300" y="1168125"/>
            <a:chExt cx="2904000" cy="2668950"/>
          </a:xfrm>
        </p:grpSpPr>
        <p:sp>
          <p:nvSpPr>
            <p:cNvPr id="1440" name="Google Shape;1440;p2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1" name="Google Shape;1441;p2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2" name="Google Shape;1442;p2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3" name="Google Shape;1443;p2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4" name="Google Shape;1444;p2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5" name="Google Shape;1445;p2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6" name="Google Shape;1446;p2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7" name="Google Shape;1447;p2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8" name="Google Shape;1448;p2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9" name="Google Shape;1449;p2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0" name="Google Shape;1450;p2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1" name="Google Shape;1451;p2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2" name="Google Shape;1452;p2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3" name="Google Shape;1453;p2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4" name="Google Shape;1454;p2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5" name="Google Shape;1455;p2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6" name="Google Shape;1456;p2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7" name="Google Shape;1457;p2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8" name="Google Shape;1458;p2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9" name="Google Shape;1459;p2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0" name="Google Shape;1460;p2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1" name="Google Shape;1461;p2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2" name="Google Shape;1462;p2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3" name="Google Shape;1463;p2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4" name="Google Shape;1464;p2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5" name="Google Shape;1465;p2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1466" name="Google Shape;1466;p29"/>
          <p:cNvCxnSpPr>
            <a:endCxn id="1451"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467" name="Google Shape;1467;p29"/>
          <p:cNvCxnSpPr>
            <a:stCxn id="1399" idx="1"/>
            <a:endCxn id="1451"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1468" name="Google Shape;1468;p29"/>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MxMX2</a:t>
            </a:r>
            <a:endParaRPr sz="1100">
              <a:latin typeface="Consolas" panose="020B0609020204030204"/>
              <a:ea typeface="Consolas" panose="020B0609020204030204"/>
              <a:cs typeface="Consolas" panose="020B0609020204030204"/>
              <a:sym typeface="Consolas" panose="020B0609020204030204"/>
            </a:endParaRPr>
          </a:p>
        </p:txBody>
      </p:sp>
      <p:sp>
        <p:nvSpPr>
          <p:cNvPr id="1469" name="Google Shape;1469;p29"/>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CONV operation</a:t>
            </a:r>
            <a:endParaRPr sz="1100">
              <a:latin typeface="Consolas" panose="020B0609020204030204"/>
              <a:ea typeface="Consolas" panose="020B0609020204030204"/>
              <a:cs typeface="Consolas" panose="020B0609020204030204"/>
              <a:sym typeface="Consolas" panose="020B0609020204030204"/>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473" name="Shape 1473"/>
        <p:cNvGrpSpPr/>
        <p:nvPr/>
      </p:nvGrpSpPr>
      <p:grpSpPr>
        <a:xfrm>
          <a:off x="0" y="0"/>
          <a:ext cx="0" cy="0"/>
          <a:chOff x="0" y="0"/>
          <a:chExt cx="0" cy="0"/>
        </a:xfrm>
      </p:grpSpPr>
      <p:grpSp>
        <p:nvGrpSpPr>
          <p:cNvPr id="1474" name="Google Shape;1474;p30"/>
          <p:cNvGrpSpPr/>
          <p:nvPr/>
        </p:nvGrpSpPr>
        <p:grpSpPr>
          <a:xfrm>
            <a:off x="576054" y="1241389"/>
            <a:ext cx="1528543" cy="1620392"/>
            <a:chOff x="347441" y="-424135"/>
            <a:chExt cx="3133544" cy="2867951"/>
          </a:xfrm>
        </p:grpSpPr>
        <p:grpSp>
          <p:nvGrpSpPr>
            <p:cNvPr id="1475" name="Google Shape;1475;p30"/>
            <p:cNvGrpSpPr/>
            <p:nvPr/>
          </p:nvGrpSpPr>
          <p:grpSpPr>
            <a:xfrm>
              <a:off x="546321" y="-424135"/>
              <a:ext cx="2934664" cy="2867951"/>
              <a:chOff x="5912911" y="-773153"/>
              <a:chExt cx="4825957" cy="4795904"/>
            </a:xfrm>
          </p:grpSpPr>
          <p:sp>
            <p:nvSpPr>
              <p:cNvPr id="1476" name="Google Shape;1476;p30"/>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7" name="Google Shape;1477;p30"/>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8" name="Google Shape;1478;p30"/>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9" name="Google Shape;1479;p30"/>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0" name="Google Shape;1480;p30"/>
              <p:cNvSpPr/>
              <p:nvPr/>
            </p:nvSpPr>
            <p:spPr>
              <a:xfrm flipH="1">
                <a:off x="5912911" y="-773153"/>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1" name="Google Shape;1481;p30"/>
              <p:cNvSpPr/>
              <p:nvPr/>
            </p:nvSpPr>
            <p:spPr>
              <a:xfrm flipH="1">
                <a:off x="10158068" y="3489951"/>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2" name="Google Shape;1482;p30"/>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3" name="Google Shape;1483;p30"/>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4" name="Google Shape;1484;p30"/>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5" name="Google Shape;1485;p30"/>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6" name="Google Shape;1486;p30"/>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7" name="Google Shape;1487;p30"/>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8" name="Google Shape;1488;p30"/>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9" name="Google Shape;1489;p30"/>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0" name="Google Shape;1490;p30"/>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1" name="Google Shape;1491;p30"/>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2" name="Google Shape;1492;p30"/>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3" name="Google Shape;1493;p30"/>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4" name="Google Shape;1494;p30"/>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5" name="Google Shape;1495;p30"/>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6" name="Google Shape;1496;p30"/>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7" name="Google Shape;1497;p30"/>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8" name="Google Shape;1498;p30"/>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9" name="Google Shape;1499;p30"/>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00" name="Google Shape;1500;p30"/>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01" name="Google Shape;1501;p30"/>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502" name="Google Shape;1502;p30"/>
            <p:cNvGrpSpPr/>
            <p:nvPr/>
          </p:nvGrpSpPr>
          <p:grpSpPr>
            <a:xfrm>
              <a:off x="546332" y="643484"/>
              <a:ext cx="1765922" cy="1596032"/>
              <a:chOff x="5950075" y="854725"/>
              <a:chExt cx="2904000" cy="2668950"/>
            </a:xfrm>
          </p:grpSpPr>
          <p:sp>
            <p:nvSpPr>
              <p:cNvPr id="1503" name="Google Shape;1503;p30"/>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4" name="Google Shape;1504;p30"/>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5" name="Google Shape;1505;p30"/>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6" name="Google Shape;1506;p30"/>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7" name="Google Shape;1507;p30"/>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8" name="Google Shape;1508;p30"/>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9" name="Google Shape;1509;p30"/>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0" name="Google Shape;1510;p30"/>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1" name="Google Shape;1511;p30"/>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2" name="Google Shape;1512;p30"/>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3" name="Google Shape;1513;p30"/>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4" name="Google Shape;1514;p30"/>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5" name="Google Shape;1515;p30"/>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6" name="Google Shape;1516;p30"/>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7" name="Google Shape;1517;p30"/>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8" name="Google Shape;1518;p30"/>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9" name="Google Shape;1519;p30"/>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0" name="Google Shape;1520;p30"/>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1" name="Google Shape;1521;p30"/>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2" name="Google Shape;1522;p30"/>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3" name="Google Shape;1523;p30"/>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4" name="Google Shape;1524;p30"/>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5" name="Google Shape;1525;p30"/>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6" name="Google Shape;1526;p30"/>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7" name="Google Shape;1527;p30"/>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8" name="Google Shape;1528;p30"/>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29" name="Google Shape;1529;p30"/>
            <p:cNvGrpSpPr/>
            <p:nvPr/>
          </p:nvGrpSpPr>
          <p:grpSpPr>
            <a:xfrm>
              <a:off x="347441" y="757786"/>
              <a:ext cx="1765922" cy="1596032"/>
              <a:chOff x="2854300" y="1168125"/>
              <a:chExt cx="2904000" cy="2668950"/>
            </a:xfrm>
          </p:grpSpPr>
          <p:sp>
            <p:nvSpPr>
              <p:cNvPr id="1530" name="Google Shape;1530;p30"/>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1" name="Google Shape;1531;p30"/>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2" name="Google Shape;1532;p30"/>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3" name="Google Shape;1533;p30"/>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4" name="Google Shape;1534;p30"/>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5" name="Google Shape;1535;p30"/>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6" name="Google Shape;1536;p30"/>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7" name="Google Shape;1537;p30"/>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8" name="Google Shape;1538;p30"/>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9" name="Google Shape;1539;p30"/>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0" name="Google Shape;1540;p30"/>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1" name="Google Shape;1541;p30"/>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2" name="Google Shape;1542;p30"/>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3" name="Google Shape;1543;p30"/>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4" name="Google Shape;1544;p30"/>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5" name="Google Shape;1545;p30"/>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6" name="Google Shape;1546;p30"/>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7" name="Google Shape;1547;p30"/>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8" name="Google Shape;1548;p30"/>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9" name="Google Shape;1549;p30"/>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0" name="Google Shape;1550;p30"/>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1" name="Google Shape;1551;p30"/>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2" name="Google Shape;1552;p30"/>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3" name="Google Shape;1553;p30"/>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4" name="Google Shape;1554;p30"/>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5" name="Google Shape;1555;p30"/>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556" name="Google Shape;1556;p30"/>
          <p:cNvGrpSpPr/>
          <p:nvPr/>
        </p:nvGrpSpPr>
        <p:grpSpPr>
          <a:xfrm>
            <a:off x="2086840" y="1124425"/>
            <a:ext cx="921407" cy="797461"/>
            <a:chOff x="3229840" y="362425"/>
            <a:chExt cx="921407" cy="797461"/>
          </a:xfrm>
        </p:grpSpPr>
        <p:sp>
          <p:nvSpPr>
            <p:cNvPr id="1557" name="Google Shape;1557;p30"/>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8" name="Google Shape;1558;p30"/>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9" name="Google Shape;1559;p30"/>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60" name="Google Shape;1560;p30"/>
          <p:cNvGrpSpPr/>
          <p:nvPr/>
        </p:nvGrpSpPr>
        <p:grpSpPr>
          <a:xfrm>
            <a:off x="2086840" y="2351461"/>
            <a:ext cx="921400" cy="785200"/>
            <a:chOff x="2467840" y="1786561"/>
            <a:chExt cx="921400" cy="785200"/>
          </a:xfrm>
        </p:grpSpPr>
        <p:sp>
          <p:nvSpPr>
            <p:cNvPr id="1561" name="Google Shape;1561;p30"/>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2" name="Google Shape;1562;p30"/>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3" name="Google Shape;1563;p30"/>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64" name="Google Shape;1564;p30"/>
          <p:cNvGrpSpPr/>
          <p:nvPr/>
        </p:nvGrpSpPr>
        <p:grpSpPr>
          <a:xfrm>
            <a:off x="3459906" y="1047533"/>
            <a:ext cx="877879" cy="877818"/>
            <a:chOff x="5950075" y="854725"/>
            <a:chExt cx="2904000" cy="2668950"/>
          </a:xfrm>
        </p:grpSpPr>
        <p:sp>
          <p:nvSpPr>
            <p:cNvPr id="1565" name="Google Shape;1565;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6" name="Google Shape;1566;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7" name="Google Shape;1567;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8" name="Google Shape;1568;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9" name="Google Shape;1569;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0" name="Google Shape;1570;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1" name="Google Shape;1571;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2" name="Google Shape;1572;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3" name="Google Shape;1573;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4" name="Google Shape;1574;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5" name="Google Shape;1575;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6" name="Google Shape;1576;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7" name="Google Shape;1577;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8" name="Google Shape;1578;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9" name="Google Shape;1579;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0" name="Google Shape;1580;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1" name="Google Shape;1581;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2" name="Google Shape;1582;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3" name="Google Shape;1583;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4" name="Google Shape;1584;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5" name="Google Shape;1585;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6" name="Google Shape;1586;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7" name="Google Shape;1587;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8" name="Google Shape;1588;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9" name="Google Shape;1589;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0" name="Google Shape;1590;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91" name="Google Shape;1591;p30"/>
          <p:cNvGrpSpPr/>
          <p:nvPr/>
        </p:nvGrpSpPr>
        <p:grpSpPr>
          <a:xfrm>
            <a:off x="3460182" y="2230630"/>
            <a:ext cx="877298" cy="879686"/>
            <a:chOff x="2854300" y="1168125"/>
            <a:chExt cx="2904000" cy="2668950"/>
          </a:xfrm>
        </p:grpSpPr>
        <p:sp>
          <p:nvSpPr>
            <p:cNvPr id="1592" name="Google Shape;1592;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3" name="Google Shape;1593;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4" name="Google Shape;1594;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5" name="Google Shape;1595;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6" name="Google Shape;1596;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7" name="Google Shape;1597;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8" name="Google Shape;1598;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9" name="Google Shape;1599;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0" name="Google Shape;1600;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1" name="Google Shape;1601;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2" name="Google Shape;1602;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3" name="Google Shape;1603;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4" name="Google Shape;1604;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5" name="Google Shape;1605;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6" name="Google Shape;1606;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7" name="Google Shape;1607;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8" name="Google Shape;1608;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9" name="Google Shape;1609;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0" name="Google Shape;1610;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1" name="Google Shape;1611;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2" name="Google Shape;1612;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3" name="Google Shape;1613;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4" name="Google Shape;1614;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5" name="Google Shape;1615;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6" name="Google Shape;1616;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7" name="Google Shape;1617;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1618" name="Google Shape;1618;p30"/>
          <p:cNvCxnSpPr>
            <a:stCxn id="1491" idx="1"/>
            <a:endCxn id="1559" idx="3"/>
          </p:cNvCxnSpPr>
          <p:nvPr/>
        </p:nvCxnSpPr>
        <p:spPr>
          <a:xfrm rot="10800000" flipH="1">
            <a:off x="1631510" y="16066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619" name="Google Shape;1619;p30"/>
          <p:cNvCxnSpPr>
            <a:stCxn id="1491" idx="1"/>
            <a:endCxn id="1563" idx="3"/>
          </p:cNvCxnSpPr>
          <p:nvPr/>
        </p:nvCxnSpPr>
        <p:spPr>
          <a:xfrm>
            <a:off x="1631510" y="22306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620" name="Google Shape;1620;p30"/>
          <p:cNvCxnSpPr/>
          <p:nvPr/>
        </p:nvCxnSpPr>
        <p:spPr>
          <a:xfrm>
            <a:off x="3019250" y="14855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1621" name="Google Shape;1621;p30"/>
          <p:cNvCxnSpPr/>
          <p:nvPr/>
        </p:nvCxnSpPr>
        <p:spPr>
          <a:xfrm>
            <a:off x="3019250" y="27431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1622" name="Google Shape;1622;p30"/>
          <p:cNvSpPr txBox="1"/>
          <p:nvPr/>
        </p:nvSpPr>
        <p:spPr>
          <a:xfrm>
            <a:off x="733300" y="29287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NxNx3</a:t>
            </a:r>
            <a:endParaRPr sz="1100">
              <a:latin typeface="Consolas" panose="020B0609020204030204"/>
              <a:ea typeface="Consolas" panose="020B0609020204030204"/>
              <a:cs typeface="Consolas" panose="020B0609020204030204"/>
              <a:sym typeface="Consolas" panose="020B0609020204030204"/>
            </a:endParaRPr>
          </a:p>
        </p:txBody>
      </p:sp>
      <p:sp>
        <p:nvSpPr>
          <p:cNvPr id="1623" name="Google Shape;1623;p30"/>
          <p:cNvSpPr txBox="1"/>
          <p:nvPr/>
        </p:nvSpPr>
        <p:spPr>
          <a:xfrm>
            <a:off x="4337475" y="13824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+b1</a:t>
            </a:r>
            <a:endParaRPr sz="1100">
              <a:latin typeface="Consolas" panose="020B0609020204030204"/>
              <a:ea typeface="Consolas" panose="020B0609020204030204"/>
              <a:cs typeface="Consolas" panose="020B0609020204030204"/>
              <a:sym typeface="Consolas" panose="020B0609020204030204"/>
            </a:endParaRPr>
          </a:p>
        </p:txBody>
      </p:sp>
      <p:sp>
        <p:nvSpPr>
          <p:cNvPr id="1624" name="Google Shape;1624;p30"/>
          <p:cNvSpPr txBox="1"/>
          <p:nvPr/>
        </p:nvSpPr>
        <p:spPr>
          <a:xfrm>
            <a:off x="4337475" y="25352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+b2</a:t>
            </a:r>
            <a:endParaRPr sz="1100">
              <a:latin typeface="Consolas" panose="020B0609020204030204"/>
              <a:ea typeface="Consolas" panose="020B0609020204030204"/>
              <a:cs typeface="Consolas" panose="020B0609020204030204"/>
              <a:sym typeface="Consolas" panose="020B0609020204030204"/>
            </a:endParaRPr>
          </a:p>
        </p:txBody>
      </p:sp>
      <p:sp>
        <p:nvSpPr>
          <p:cNvPr id="1625" name="Google Shape;1625;p30"/>
          <p:cNvSpPr txBox="1"/>
          <p:nvPr/>
        </p:nvSpPr>
        <p:spPr>
          <a:xfrm>
            <a:off x="3649225"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a:t>
            </a:r>
            <a:endParaRPr sz="1100">
              <a:latin typeface="Consolas" panose="020B0609020204030204"/>
              <a:ea typeface="Consolas" panose="020B0609020204030204"/>
              <a:cs typeface="Consolas" panose="020B0609020204030204"/>
              <a:sym typeface="Consolas" panose="020B0609020204030204"/>
            </a:endParaRPr>
          </a:p>
        </p:txBody>
      </p:sp>
      <p:sp>
        <p:nvSpPr>
          <p:cNvPr id="1626" name="Google Shape;1626;p30"/>
          <p:cNvSpPr txBox="1"/>
          <p:nvPr/>
        </p:nvSpPr>
        <p:spPr>
          <a:xfrm>
            <a:off x="3649238"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a:t>
            </a:r>
            <a:endParaRPr sz="1100">
              <a:latin typeface="Consolas" panose="020B0609020204030204"/>
              <a:ea typeface="Consolas" panose="020B0609020204030204"/>
              <a:cs typeface="Consolas" panose="020B0609020204030204"/>
              <a:sym typeface="Consolas" panose="020B0609020204030204"/>
            </a:endParaRPr>
          </a:p>
        </p:txBody>
      </p:sp>
      <p:cxnSp>
        <p:nvCxnSpPr>
          <p:cNvPr id="1627" name="Google Shape;1627;p30"/>
          <p:cNvCxnSpPr/>
          <p:nvPr/>
        </p:nvCxnSpPr>
        <p:spPr>
          <a:xfrm>
            <a:off x="46482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628" name="Google Shape;1628;p30"/>
          <p:cNvCxnSpPr/>
          <p:nvPr/>
        </p:nvCxnSpPr>
        <p:spPr>
          <a:xfrm>
            <a:off x="46330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629" name="Google Shape;1629;p30"/>
          <p:cNvGrpSpPr/>
          <p:nvPr/>
        </p:nvGrpSpPr>
        <p:grpSpPr>
          <a:xfrm>
            <a:off x="4983906" y="1047533"/>
            <a:ext cx="877879" cy="877818"/>
            <a:chOff x="5950075" y="854725"/>
            <a:chExt cx="2904000" cy="2668950"/>
          </a:xfrm>
        </p:grpSpPr>
        <p:sp>
          <p:nvSpPr>
            <p:cNvPr id="1630" name="Google Shape;1630;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1" name="Google Shape;1631;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2" name="Google Shape;1632;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3" name="Google Shape;1633;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4" name="Google Shape;1634;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5" name="Google Shape;1635;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6" name="Google Shape;1636;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7" name="Google Shape;1637;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8" name="Google Shape;1638;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9" name="Google Shape;1639;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0" name="Google Shape;1640;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1" name="Google Shape;1641;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2" name="Google Shape;1642;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3" name="Google Shape;1643;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4" name="Google Shape;1644;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5" name="Google Shape;1645;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6" name="Google Shape;1646;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7" name="Google Shape;1647;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8" name="Google Shape;1648;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9" name="Google Shape;1649;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0" name="Google Shape;1650;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1" name="Google Shape;1651;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2" name="Google Shape;1652;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3" name="Google Shape;1653;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4" name="Google Shape;1654;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5" name="Google Shape;1655;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56" name="Google Shape;1656;p30"/>
          <p:cNvGrpSpPr/>
          <p:nvPr/>
        </p:nvGrpSpPr>
        <p:grpSpPr>
          <a:xfrm>
            <a:off x="4984182" y="2230630"/>
            <a:ext cx="877298" cy="879686"/>
            <a:chOff x="2854300" y="1168125"/>
            <a:chExt cx="2904000" cy="2668950"/>
          </a:xfrm>
        </p:grpSpPr>
        <p:sp>
          <p:nvSpPr>
            <p:cNvPr id="1657" name="Google Shape;1657;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8" name="Google Shape;1658;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9" name="Google Shape;1659;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0" name="Google Shape;1660;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1" name="Google Shape;1661;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2" name="Google Shape;1662;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3" name="Google Shape;1663;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4" name="Google Shape;1664;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5" name="Google Shape;1665;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6" name="Google Shape;1666;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7" name="Google Shape;1667;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8" name="Google Shape;1668;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9" name="Google Shape;1669;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0" name="Google Shape;1670;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1" name="Google Shape;1671;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2" name="Google Shape;1672;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3" name="Google Shape;1673;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4" name="Google Shape;1674;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5" name="Google Shape;1675;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6" name="Google Shape;1676;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7" name="Google Shape;1677;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8" name="Google Shape;1678;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9" name="Google Shape;1679;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0" name="Google Shape;1680;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1" name="Google Shape;1681;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2" name="Google Shape;1682;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683" name="Google Shape;1683;p30"/>
          <p:cNvSpPr txBox="1"/>
          <p:nvPr/>
        </p:nvSpPr>
        <p:spPr>
          <a:xfrm>
            <a:off x="5861775" y="13825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+b1</a:t>
            </a:r>
            <a:endParaRPr sz="1100">
              <a:latin typeface="Consolas" panose="020B0609020204030204"/>
              <a:ea typeface="Consolas" panose="020B0609020204030204"/>
              <a:cs typeface="Consolas" panose="020B0609020204030204"/>
              <a:sym typeface="Consolas" panose="020B0609020204030204"/>
            </a:endParaRPr>
          </a:p>
        </p:txBody>
      </p:sp>
      <p:sp>
        <p:nvSpPr>
          <p:cNvPr id="1684" name="Google Shape;1684;p30"/>
          <p:cNvSpPr txBox="1"/>
          <p:nvPr/>
        </p:nvSpPr>
        <p:spPr>
          <a:xfrm>
            <a:off x="5861775" y="25665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+b2</a:t>
            </a:r>
            <a:endParaRPr sz="1100">
              <a:latin typeface="Consolas" panose="020B0609020204030204"/>
              <a:ea typeface="Consolas" panose="020B0609020204030204"/>
              <a:cs typeface="Consolas" panose="020B0609020204030204"/>
              <a:sym typeface="Consolas" panose="020B0609020204030204"/>
            </a:endParaRPr>
          </a:p>
        </p:txBody>
      </p:sp>
      <p:sp>
        <p:nvSpPr>
          <p:cNvPr id="1685" name="Google Shape;1685;p30"/>
          <p:cNvSpPr/>
          <p:nvPr/>
        </p:nvSpPr>
        <p:spPr>
          <a:xfrm>
            <a:off x="4861500" y="9710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6" name="Google Shape;1686;p30"/>
          <p:cNvSpPr/>
          <p:nvPr/>
        </p:nvSpPr>
        <p:spPr>
          <a:xfrm>
            <a:off x="4861500" y="21550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7" name="Google Shape;1687;p30"/>
          <p:cNvSpPr txBox="1"/>
          <p:nvPr/>
        </p:nvSpPr>
        <p:spPr>
          <a:xfrm>
            <a:off x="5692200"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ReLU</a:t>
            </a:r>
            <a:endParaRPr sz="1100">
              <a:latin typeface="Consolas" panose="020B0609020204030204"/>
              <a:ea typeface="Consolas" panose="020B0609020204030204"/>
              <a:cs typeface="Consolas" panose="020B0609020204030204"/>
              <a:sym typeface="Consolas" panose="020B0609020204030204"/>
            </a:endParaRPr>
          </a:p>
        </p:txBody>
      </p:sp>
      <p:sp>
        <p:nvSpPr>
          <p:cNvPr id="1688" name="Google Shape;1688;p30"/>
          <p:cNvSpPr txBox="1"/>
          <p:nvPr/>
        </p:nvSpPr>
        <p:spPr>
          <a:xfrm>
            <a:off x="5692200"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ReLU</a:t>
            </a:r>
            <a:endParaRPr sz="1100">
              <a:latin typeface="Consolas" panose="020B0609020204030204"/>
              <a:ea typeface="Consolas" panose="020B0609020204030204"/>
              <a:cs typeface="Consolas" panose="020B0609020204030204"/>
              <a:sym typeface="Consolas" panose="020B0609020204030204"/>
            </a:endParaRPr>
          </a:p>
        </p:txBody>
      </p:sp>
      <p:grpSp>
        <p:nvGrpSpPr>
          <p:cNvPr id="1689" name="Google Shape;1689;p30"/>
          <p:cNvGrpSpPr/>
          <p:nvPr/>
        </p:nvGrpSpPr>
        <p:grpSpPr>
          <a:xfrm>
            <a:off x="6585831" y="1047533"/>
            <a:ext cx="877879" cy="877818"/>
            <a:chOff x="5950075" y="854725"/>
            <a:chExt cx="2904000" cy="2668950"/>
          </a:xfrm>
        </p:grpSpPr>
        <p:sp>
          <p:nvSpPr>
            <p:cNvPr id="1690" name="Google Shape;1690;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1" name="Google Shape;1691;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2" name="Google Shape;1692;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3" name="Google Shape;1693;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4" name="Google Shape;1694;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5" name="Google Shape;1695;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6" name="Google Shape;1696;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7" name="Google Shape;1697;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8" name="Google Shape;1698;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9" name="Google Shape;1699;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0" name="Google Shape;1700;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1" name="Google Shape;1701;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2" name="Google Shape;1702;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3" name="Google Shape;1703;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4" name="Google Shape;1704;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5" name="Google Shape;1705;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6" name="Google Shape;1706;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7" name="Google Shape;1707;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8" name="Google Shape;1708;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9" name="Google Shape;1709;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0" name="Google Shape;1710;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1" name="Google Shape;1711;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2" name="Google Shape;1712;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3" name="Google Shape;1713;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4" name="Google Shape;1714;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5" name="Google Shape;1715;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16" name="Google Shape;1716;p30"/>
          <p:cNvGrpSpPr/>
          <p:nvPr/>
        </p:nvGrpSpPr>
        <p:grpSpPr>
          <a:xfrm>
            <a:off x="6586107" y="2230630"/>
            <a:ext cx="877298" cy="879686"/>
            <a:chOff x="2854300" y="1168125"/>
            <a:chExt cx="2904000" cy="2668950"/>
          </a:xfrm>
        </p:grpSpPr>
        <p:sp>
          <p:nvSpPr>
            <p:cNvPr id="1717" name="Google Shape;1717;p30"/>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8" name="Google Shape;1718;p30"/>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9" name="Google Shape;1719;p30"/>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0" name="Google Shape;1720;p30"/>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1" name="Google Shape;1721;p30"/>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2" name="Google Shape;1722;p30"/>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3" name="Google Shape;1723;p30"/>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4" name="Google Shape;1724;p30"/>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5" name="Google Shape;1725;p30"/>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6" name="Google Shape;1726;p30"/>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7" name="Google Shape;1727;p30"/>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8" name="Google Shape;1728;p30"/>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9" name="Google Shape;1729;p30"/>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0" name="Google Shape;1730;p30"/>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1" name="Google Shape;1731;p30"/>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2" name="Google Shape;1732;p30"/>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3" name="Google Shape;1733;p30"/>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4" name="Google Shape;1734;p30"/>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5" name="Google Shape;1735;p30"/>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6" name="Google Shape;1736;p30"/>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7" name="Google Shape;1737;p30"/>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8" name="Google Shape;1738;p30"/>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9" name="Google Shape;1739;p30"/>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0" name="Google Shape;1740;p30"/>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1" name="Google Shape;1741;p30"/>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2" name="Google Shape;1742;p30"/>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1743" name="Google Shape;1743;p30"/>
          <p:cNvCxnSpPr/>
          <p:nvPr/>
        </p:nvCxnSpPr>
        <p:spPr>
          <a:xfrm>
            <a:off x="62484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744" name="Google Shape;1744;p30"/>
          <p:cNvCxnSpPr/>
          <p:nvPr/>
        </p:nvCxnSpPr>
        <p:spPr>
          <a:xfrm>
            <a:off x="62332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745" name="Google Shape;1745;p30"/>
          <p:cNvGrpSpPr/>
          <p:nvPr/>
        </p:nvGrpSpPr>
        <p:grpSpPr>
          <a:xfrm>
            <a:off x="7808981" y="1627633"/>
            <a:ext cx="877879" cy="877818"/>
            <a:chOff x="5950075" y="854725"/>
            <a:chExt cx="2904000" cy="2668950"/>
          </a:xfrm>
        </p:grpSpPr>
        <p:sp>
          <p:nvSpPr>
            <p:cNvPr id="1746" name="Google Shape;1746;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7" name="Google Shape;1747;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8" name="Google Shape;1748;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9" name="Google Shape;1749;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0" name="Google Shape;1750;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1" name="Google Shape;1751;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2" name="Google Shape;1752;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3" name="Google Shape;1753;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4" name="Google Shape;1754;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5" name="Google Shape;1755;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6" name="Google Shape;1756;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7" name="Google Shape;1757;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8" name="Google Shape;1758;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9" name="Google Shape;1759;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0" name="Google Shape;1760;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1" name="Google Shape;1761;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2" name="Google Shape;1762;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3" name="Google Shape;1763;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4" name="Google Shape;1764;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5" name="Google Shape;1765;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6" name="Google Shape;1766;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7" name="Google Shape;1767;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8" name="Google Shape;1768;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9" name="Google Shape;1769;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0" name="Google Shape;1770;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1" name="Google Shape;1771;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72" name="Google Shape;1772;p30"/>
          <p:cNvGrpSpPr/>
          <p:nvPr/>
        </p:nvGrpSpPr>
        <p:grpSpPr>
          <a:xfrm>
            <a:off x="7749832" y="1728905"/>
            <a:ext cx="877298" cy="879686"/>
            <a:chOff x="2854300" y="1168125"/>
            <a:chExt cx="2904000" cy="2668950"/>
          </a:xfrm>
        </p:grpSpPr>
        <p:sp>
          <p:nvSpPr>
            <p:cNvPr id="1773" name="Google Shape;1773;p30"/>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4" name="Google Shape;1774;p30"/>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5" name="Google Shape;1775;p30"/>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6" name="Google Shape;1776;p30"/>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7" name="Google Shape;1777;p30"/>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8" name="Google Shape;1778;p30"/>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9" name="Google Shape;1779;p30"/>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0" name="Google Shape;1780;p30"/>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1" name="Google Shape;1781;p30"/>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2" name="Google Shape;1782;p30"/>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3" name="Google Shape;1783;p30"/>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4" name="Google Shape;1784;p30"/>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5" name="Google Shape;1785;p30"/>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6" name="Google Shape;1786;p30"/>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7" name="Google Shape;1787;p30"/>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8" name="Google Shape;1788;p30"/>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9" name="Google Shape;1789;p30"/>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0" name="Google Shape;1790;p30"/>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1" name="Google Shape;1791;p30"/>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2" name="Google Shape;1792;p30"/>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3" name="Google Shape;1793;p30"/>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4" name="Google Shape;1794;p30"/>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5" name="Google Shape;1795;p30"/>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6" name="Google Shape;1796;p30"/>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7" name="Google Shape;1797;p30"/>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8" name="Google Shape;1798;p30"/>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1799" name="Google Shape;1799;p30"/>
          <p:cNvCxnSpPr>
            <a:endCxn id="1784" idx="3"/>
          </p:cNvCxnSpPr>
          <p:nvPr/>
        </p:nvCxnSpPr>
        <p:spPr>
          <a:xfrm>
            <a:off x="7385932" y="1358776"/>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800" name="Google Shape;1800;p30"/>
          <p:cNvCxnSpPr>
            <a:stCxn id="1732" idx="1"/>
            <a:endCxn id="1784" idx="3"/>
          </p:cNvCxnSpPr>
          <p:nvPr/>
        </p:nvCxnSpPr>
        <p:spPr>
          <a:xfrm rot="10800000" flipH="1">
            <a:off x="7463405" y="2168601"/>
            <a:ext cx="286500" cy="501600"/>
          </a:xfrm>
          <a:prstGeom prst="straightConnector1">
            <a:avLst/>
          </a:prstGeom>
          <a:noFill/>
          <a:ln w="9525" cap="flat" cmpd="sng">
            <a:solidFill>
              <a:srgbClr val="595959"/>
            </a:solidFill>
            <a:prstDash val="lgDash"/>
            <a:round/>
            <a:headEnd type="none" w="med" len="med"/>
            <a:tailEnd type="triangle" w="med" len="med"/>
          </a:ln>
        </p:spPr>
      </p:cxnSp>
      <p:sp>
        <p:nvSpPr>
          <p:cNvPr id="1801" name="Google Shape;1801;p30"/>
          <p:cNvSpPr txBox="1"/>
          <p:nvPr/>
        </p:nvSpPr>
        <p:spPr>
          <a:xfrm>
            <a:off x="7938925" y="13331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MxMX2</a:t>
            </a:r>
            <a:endParaRPr sz="1100">
              <a:latin typeface="Consolas" panose="020B0609020204030204"/>
              <a:ea typeface="Consolas" panose="020B0609020204030204"/>
              <a:cs typeface="Consolas" panose="020B0609020204030204"/>
              <a:sym typeface="Consolas" panose="020B0609020204030204"/>
            </a:endParaRPr>
          </a:p>
        </p:txBody>
      </p:sp>
      <p:sp>
        <p:nvSpPr>
          <p:cNvPr id="1802" name="Google Shape;1802;p30"/>
          <p:cNvSpPr txBox="1"/>
          <p:nvPr/>
        </p:nvSpPr>
        <p:spPr>
          <a:xfrm>
            <a:off x="664875" y="4948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CONV operation</a:t>
            </a:r>
            <a:endParaRPr sz="1100">
              <a:latin typeface="Consolas" panose="020B0609020204030204"/>
              <a:ea typeface="Consolas" panose="020B0609020204030204"/>
              <a:cs typeface="Consolas" panose="020B0609020204030204"/>
              <a:sym typeface="Consolas" panose="020B0609020204030204"/>
            </a:endParaRPr>
          </a:p>
        </p:txBody>
      </p:sp>
      <p:sp>
        <p:nvSpPr>
          <p:cNvPr id="1803" name="Google Shape;1803;p30"/>
          <p:cNvSpPr/>
          <p:nvPr/>
        </p:nvSpPr>
        <p:spPr>
          <a:xfrm flipH="1">
            <a:off x="873690" y="3649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4" name="Google Shape;1804;p30"/>
          <p:cNvSpPr/>
          <p:nvPr/>
        </p:nvSpPr>
        <p:spPr>
          <a:xfrm flipH="1">
            <a:off x="664865" y="3888186"/>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5" name="Google Shape;1805;p30"/>
          <p:cNvSpPr/>
          <p:nvPr/>
        </p:nvSpPr>
        <p:spPr>
          <a:xfrm flipH="1">
            <a:off x="784865" y="3768611"/>
            <a:ext cx="757800" cy="630600"/>
          </a:xfrm>
          <a:prstGeom prst="rect">
            <a:avLst/>
          </a:prstGeom>
          <a:gradFill>
            <a:gsLst>
              <a:gs pos="0">
                <a:srgbClr val="D8EDBA">
                  <a:alpha val="57647"/>
                </a:srgbClr>
              </a:gs>
              <a:gs pos="100000">
                <a:srgbClr val="FE9696">
                  <a:alpha val="7372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100000">
              <a:srgbClr val="B0DAF1"/>
            </a:gs>
          </a:gsLst>
          <a:lin ang="0" scaled="0"/>
        </a:gradFill>
        <a:effectLst/>
      </p:bgPr>
    </p:bg>
    <p:spTree>
      <p:nvGrpSpPr>
        <p:cNvPr id="1809" name="Shape 1809"/>
        <p:cNvGrpSpPr/>
        <p:nvPr/>
      </p:nvGrpSpPr>
      <p:grpSpPr>
        <a:xfrm>
          <a:off x="0" y="0"/>
          <a:ext cx="0" cy="0"/>
          <a:chOff x="0" y="0"/>
          <a:chExt cx="0" cy="0"/>
        </a:xfrm>
      </p:grpSpPr>
      <p:sp>
        <p:nvSpPr>
          <p:cNvPr id="1810" name="Google Shape;1810;p31"/>
          <p:cNvSpPr txBox="1"/>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Abstract backgrounds</a:t>
            </a:r>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58" name="Shape 58"/>
        <p:cNvGrpSpPr/>
        <p:nvPr/>
      </p:nvGrpSpPr>
      <p:grpSpPr>
        <a:xfrm>
          <a:off x="0" y="0"/>
          <a:ext cx="0" cy="0"/>
          <a:chOff x="0" y="0"/>
          <a:chExt cx="0" cy="0"/>
        </a:xfrm>
      </p:grpSpPr>
      <p:sp>
        <p:nvSpPr>
          <p:cNvPr id="59" name="Google Shape;59;p14"/>
          <p:cNvSpPr txBox="1"/>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Basic ML Visuals</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80000">
              <a:srgbClr val="228AD5"/>
            </a:gs>
            <a:gs pos="100000">
              <a:srgbClr val="225AD5"/>
            </a:gs>
          </a:gsLst>
          <a:lin ang="0" scaled="0"/>
        </a:gradFill>
        <a:effectLst/>
      </p:bgPr>
    </p:bg>
    <p:spTree>
      <p:nvGrpSpPr>
        <p:cNvPr id="1814" name="Shape 1814"/>
        <p:cNvGrpSpPr/>
        <p:nvPr/>
      </p:nvGrpSpPr>
      <p:grpSpPr>
        <a:xfrm>
          <a:off x="0" y="0"/>
          <a:ext cx="0" cy="0"/>
          <a:chOff x="0" y="0"/>
          <a:chExt cx="0" cy="0"/>
        </a:xfrm>
      </p:grpSpPr>
      <p:sp>
        <p:nvSpPr>
          <p:cNvPr id="1815" name="Google Shape;1815;p32"/>
          <p:cNvSpPr/>
          <p:nvPr/>
        </p:nvSpPr>
        <p:spPr>
          <a:xfrm>
            <a:off x="75400" y="243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6" name="Google Shape;1816;p32"/>
          <p:cNvSpPr/>
          <p:nvPr/>
        </p:nvSpPr>
        <p:spPr>
          <a:xfrm>
            <a:off x="1199025"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7" name="Google Shape;1817;p32"/>
          <p:cNvSpPr/>
          <p:nvPr/>
        </p:nvSpPr>
        <p:spPr>
          <a:xfrm>
            <a:off x="1829450"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8" name="Google Shape;1818;p32"/>
          <p:cNvSpPr/>
          <p:nvPr/>
        </p:nvSpPr>
        <p:spPr>
          <a:xfrm>
            <a:off x="2459875" y="243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9" name="Google Shape;1819;p32"/>
          <p:cNvSpPr/>
          <p:nvPr/>
        </p:nvSpPr>
        <p:spPr>
          <a:xfrm>
            <a:off x="3418800" y="243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0" name="Google Shape;1820;p32"/>
          <p:cNvSpPr/>
          <p:nvPr/>
        </p:nvSpPr>
        <p:spPr>
          <a:xfrm>
            <a:off x="4542425"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1" name="Google Shape;1821;p32"/>
          <p:cNvSpPr/>
          <p:nvPr/>
        </p:nvSpPr>
        <p:spPr>
          <a:xfrm>
            <a:off x="5172850" y="243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2" name="Google Shape;1822;p32"/>
          <p:cNvSpPr/>
          <p:nvPr/>
        </p:nvSpPr>
        <p:spPr>
          <a:xfrm>
            <a:off x="6352275" y="243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3" name="Google Shape;1823;p32"/>
          <p:cNvSpPr/>
          <p:nvPr/>
        </p:nvSpPr>
        <p:spPr>
          <a:xfrm>
            <a:off x="7255400" y="243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4" name="Google Shape;1824;p32"/>
          <p:cNvSpPr/>
          <p:nvPr/>
        </p:nvSpPr>
        <p:spPr>
          <a:xfrm>
            <a:off x="8106325" y="243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5" name="Google Shape;1825;p32"/>
          <p:cNvSpPr/>
          <p:nvPr/>
        </p:nvSpPr>
        <p:spPr>
          <a:xfrm>
            <a:off x="75713" y="2957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6" name="Google Shape;1826;p32"/>
          <p:cNvSpPr/>
          <p:nvPr/>
        </p:nvSpPr>
        <p:spPr>
          <a:xfrm>
            <a:off x="1199338"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7" name="Google Shape;1827;p32"/>
          <p:cNvSpPr/>
          <p:nvPr/>
        </p:nvSpPr>
        <p:spPr>
          <a:xfrm>
            <a:off x="1829763"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8" name="Google Shape;1828;p32"/>
          <p:cNvSpPr/>
          <p:nvPr/>
        </p:nvSpPr>
        <p:spPr>
          <a:xfrm>
            <a:off x="2460188" y="2957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9" name="Google Shape;1829;p32"/>
          <p:cNvSpPr/>
          <p:nvPr/>
        </p:nvSpPr>
        <p:spPr>
          <a:xfrm>
            <a:off x="3419113" y="2957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0" name="Google Shape;1830;p32"/>
          <p:cNvSpPr/>
          <p:nvPr/>
        </p:nvSpPr>
        <p:spPr>
          <a:xfrm>
            <a:off x="4542738"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1" name="Google Shape;1831;p32"/>
          <p:cNvSpPr/>
          <p:nvPr/>
        </p:nvSpPr>
        <p:spPr>
          <a:xfrm>
            <a:off x="5173163" y="2957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2" name="Google Shape;1832;p32"/>
          <p:cNvSpPr/>
          <p:nvPr/>
        </p:nvSpPr>
        <p:spPr>
          <a:xfrm>
            <a:off x="6352588" y="2957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3" name="Google Shape;1833;p32"/>
          <p:cNvSpPr/>
          <p:nvPr/>
        </p:nvSpPr>
        <p:spPr>
          <a:xfrm>
            <a:off x="7255713" y="2957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4" name="Google Shape;1834;p32"/>
          <p:cNvSpPr/>
          <p:nvPr/>
        </p:nvSpPr>
        <p:spPr>
          <a:xfrm>
            <a:off x="8106638" y="2957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5" name="Google Shape;1835;p32"/>
          <p:cNvSpPr/>
          <p:nvPr/>
        </p:nvSpPr>
        <p:spPr>
          <a:xfrm>
            <a:off x="75700" y="5670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6" name="Google Shape;1836;p32"/>
          <p:cNvSpPr/>
          <p:nvPr/>
        </p:nvSpPr>
        <p:spPr>
          <a:xfrm>
            <a:off x="1199325"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7" name="Google Shape;1837;p32"/>
          <p:cNvSpPr/>
          <p:nvPr/>
        </p:nvSpPr>
        <p:spPr>
          <a:xfrm>
            <a:off x="1829750"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8" name="Google Shape;1838;p32"/>
          <p:cNvSpPr/>
          <p:nvPr/>
        </p:nvSpPr>
        <p:spPr>
          <a:xfrm>
            <a:off x="2460175" y="5670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9" name="Google Shape;1839;p32"/>
          <p:cNvSpPr/>
          <p:nvPr/>
        </p:nvSpPr>
        <p:spPr>
          <a:xfrm>
            <a:off x="3419100" y="5670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0" name="Google Shape;1840;p32"/>
          <p:cNvSpPr/>
          <p:nvPr/>
        </p:nvSpPr>
        <p:spPr>
          <a:xfrm>
            <a:off x="4542725"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1" name="Google Shape;1841;p32"/>
          <p:cNvSpPr/>
          <p:nvPr/>
        </p:nvSpPr>
        <p:spPr>
          <a:xfrm>
            <a:off x="5173150" y="5670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2" name="Google Shape;1842;p32"/>
          <p:cNvSpPr/>
          <p:nvPr/>
        </p:nvSpPr>
        <p:spPr>
          <a:xfrm>
            <a:off x="6352575" y="5670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3" name="Google Shape;1843;p32"/>
          <p:cNvSpPr/>
          <p:nvPr/>
        </p:nvSpPr>
        <p:spPr>
          <a:xfrm>
            <a:off x="7255700" y="5670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4" name="Google Shape;1844;p32"/>
          <p:cNvSpPr/>
          <p:nvPr/>
        </p:nvSpPr>
        <p:spPr>
          <a:xfrm>
            <a:off x="8106625" y="5670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5" name="Google Shape;1845;p32"/>
          <p:cNvSpPr/>
          <p:nvPr/>
        </p:nvSpPr>
        <p:spPr>
          <a:xfrm>
            <a:off x="75713" y="8383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6" name="Google Shape;1846;p32"/>
          <p:cNvSpPr/>
          <p:nvPr/>
        </p:nvSpPr>
        <p:spPr>
          <a:xfrm>
            <a:off x="1199338"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7" name="Google Shape;1847;p32"/>
          <p:cNvSpPr/>
          <p:nvPr/>
        </p:nvSpPr>
        <p:spPr>
          <a:xfrm>
            <a:off x="1829763"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8" name="Google Shape;1848;p32"/>
          <p:cNvSpPr/>
          <p:nvPr/>
        </p:nvSpPr>
        <p:spPr>
          <a:xfrm>
            <a:off x="2460188" y="8383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9" name="Google Shape;1849;p32"/>
          <p:cNvSpPr/>
          <p:nvPr/>
        </p:nvSpPr>
        <p:spPr>
          <a:xfrm>
            <a:off x="3419113" y="8383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0" name="Google Shape;1850;p32"/>
          <p:cNvSpPr/>
          <p:nvPr/>
        </p:nvSpPr>
        <p:spPr>
          <a:xfrm>
            <a:off x="4542738"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1" name="Google Shape;1851;p32"/>
          <p:cNvSpPr/>
          <p:nvPr/>
        </p:nvSpPr>
        <p:spPr>
          <a:xfrm>
            <a:off x="5173163" y="8383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2" name="Google Shape;1852;p32"/>
          <p:cNvSpPr/>
          <p:nvPr/>
        </p:nvSpPr>
        <p:spPr>
          <a:xfrm>
            <a:off x="6352588" y="8383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3" name="Google Shape;1853;p32"/>
          <p:cNvSpPr/>
          <p:nvPr/>
        </p:nvSpPr>
        <p:spPr>
          <a:xfrm>
            <a:off x="7255713" y="8383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4" name="Google Shape;1854;p32"/>
          <p:cNvSpPr/>
          <p:nvPr/>
        </p:nvSpPr>
        <p:spPr>
          <a:xfrm>
            <a:off x="8106638" y="8383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5" name="Google Shape;1855;p32"/>
          <p:cNvSpPr/>
          <p:nvPr/>
        </p:nvSpPr>
        <p:spPr>
          <a:xfrm>
            <a:off x="75700" y="11096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6" name="Google Shape;1856;p32"/>
          <p:cNvSpPr/>
          <p:nvPr/>
        </p:nvSpPr>
        <p:spPr>
          <a:xfrm>
            <a:off x="1199325"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7" name="Google Shape;1857;p32"/>
          <p:cNvSpPr/>
          <p:nvPr/>
        </p:nvSpPr>
        <p:spPr>
          <a:xfrm>
            <a:off x="1829750"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8" name="Google Shape;1858;p32"/>
          <p:cNvSpPr/>
          <p:nvPr/>
        </p:nvSpPr>
        <p:spPr>
          <a:xfrm>
            <a:off x="2460175" y="11096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9" name="Google Shape;1859;p32"/>
          <p:cNvSpPr/>
          <p:nvPr/>
        </p:nvSpPr>
        <p:spPr>
          <a:xfrm>
            <a:off x="3419100" y="11096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0" name="Google Shape;1860;p32"/>
          <p:cNvSpPr/>
          <p:nvPr/>
        </p:nvSpPr>
        <p:spPr>
          <a:xfrm>
            <a:off x="4542725"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1" name="Google Shape;1861;p32"/>
          <p:cNvSpPr/>
          <p:nvPr/>
        </p:nvSpPr>
        <p:spPr>
          <a:xfrm>
            <a:off x="5173150" y="11096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2" name="Google Shape;1862;p32"/>
          <p:cNvSpPr/>
          <p:nvPr/>
        </p:nvSpPr>
        <p:spPr>
          <a:xfrm>
            <a:off x="6352575" y="11096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3" name="Google Shape;1863;p32"/>
          <p:cNvSpPr/>
          <p:nvPr/>
        </p:nvSpPr>
        <p:spPr>
          <a:xfrm>
            <a:off x="7255700" y="11096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4" name="Google Shape;1864;p32"/>
          <p:cNvSpPr/>
          <p:nvPr/>
        </p:nvSpPr>
        <p:spPr>
          <a:xfrm>
            <a:off x="8106625" y="11096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5" name="Google Shape;1865;p32"/>
          <p:cNvSpPr/>
          <p:nvPr/>
        </p:nvSpPr>
        <p:spPr>
          <a:xfrm>
            <a:off x="75713" y="13810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6" name="Google Shape;1866;p32"/>
          <p:cNvSpPr/>
          <p:nvPr/>
        </p:nvSpPr>
        <p:spPr>
          <a:xfrm>
            <a:off x="1199338"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7" name="Google Shape;1867;p32"/>
          <p:cNvSpPr/>
          <p:nvPr/>
        </p:nvSpPr>
        <p:spPr>
          <a:xfrm>
            <a:off x="1829763"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8" name="Google Shape;1868;p32"/>
          <p:cNvSpPr/>
          <p:nvPr/>
        </p:nvSpPr>
        <p:spPr>
          <a:xfrm>
            <a:off x="2460188" y="13810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9" name="Google Shape;1869;p32"/>
          <p:cNvSpPr/>
          <p:nvPr/>
        </p:nvSpPr>
        <p:spPr>
          <a:xfrm>
            <a:off x="3419113" y="13810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0" name="Google Shape;1870;p32"/>
          <p:cNvSpPr/>
          <p:nvPr/>
        </p:nvSpPr>
        <p:spPr>
          <a:xfrm>
            <a:off x="4542738"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1" name="Google Shape;1871;p32"/>
          <p:cNvSpPr/>
          <p:nvPr/>
        </p:nvSpPr>
        <p:spPr>
          <a:xfrm>
            <a:off x="5173163" y="13810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2" name="Google Shape;1872;p32"/>
          <p:cNvSpPr/>
          <p:nvPr/>
        </p:nvSpPr>
        <p:spPr>
          <a:xfrm>
            <a:off x="6352588" y="13810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3" name="Google Shape;1873;p32"/>
          <p:cNvSpPr/>
          <p:nvPr/>
        </p:nvSpPr>
        <p:spPr>
          <a:xfrm>
            <a:off x="7255713" y="13810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4" name="Google Shape;1874;p32"/>
          <p:cNvSpPr/>
          <p:nvPr/>
        </p:nvSpPr>
        <p:spPr>
          <a:xfrm>
            <a:off x="8106638" y="13810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5" name="Google Shape;1875;p32"/>
          <p:cNvSpPr/>
          <p:nvPr/>
        </p:nvSpPr>
        <p:spPr>
          <a:xfrm>
            <a:off x="75550" y="16523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6" name="Google Shape;1876;p32"/>
          <p:cNvSpPr/>
          <p:nvPr/>
        </p:nvSpPr>
        <p:spPr>
          <a:xfrm>
            <a:off x="1199175"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7" name="Google Shape;1877;p32"/>
          <p:cNvSpPr/>
          <p:nvPr/>
        </p:nvSpPr>
        <p:spPr>
          <a:xfrm>
            <a:off x="1829600"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8" name="Google Shape;1878;p32"/>
          <p:cNvSpPr/>
          <p:nvPr/>
        </p:nvSpPr>
        <p:spPr>
          <a:xfrm>
            <a:off x="2460025" y="16523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9" name="Google Shape;1879;p32"/>
          <p:cNvSpPr/>
          <p:nvPr/>
        </p:nvSpPr>
        <p:spPr>
          <a:xfrm>
            <a:off x="3418950" y="16523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0" name="Google Shape;1880;p32"/>
          <p:cNvSpPr/>
          <p:nvPr/>
        </p:nvSpPr>
        <p:spPr>
          <a:xfrm>
            <a:off x="4542575"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1" name="Google Shape;1881;p32"/>
          <p:cNvSpPr/>
          <p:nvPr/>
        </p:nvSpPr>
        <p:spPr>
          <a:xfrm>
            <a:off x="5173000" y="16523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2" name="Google Shape;1882;p32"/>
          <p:cNvSpPr/>
          <p:nvPr/>
        </p:nvSpPr>
        <p:spPr>
          <a:xfrm>
            <a:off x="6352425" y="16523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3" name="Google Shape;1883;p32"/>
          <p:cNvSpPr/>
          <p:nvPr/>
        </p:nvSpPr>
        <p:spPr>
          <a:xfrm>
            <a:off x="7255550" y="16523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4" name="Google Shape;1884;p32"/>
          <p:cNvSpPr/>
          <p:nvPr/>
        </p:nvSpPr>
        <p:spPr>
          <a:xfrm>
            <a:off x="8106475" y="16523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5" name="Google Shape;1885;p32"/>
          <p:cNvSpPr/>
          <p:nvPr/>
        </p:nvSpPr>
        <p:spPr>
          <a:xfrm>
            <a:off x="75863" y="19236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6" name="Google Shape;1886;p32"/>
          <p:cNvSpPr/>
          <p:nvPr/>
        </p:nvSpPr>
        <p:spPr>
          <a:xfrm>
            <a:off x="1199488"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7" name="Google Shape;1887;p32"/>
          <p:cNvSpPr/>
          <p:nvPr/>
        </p:nvSpPr>
        <p:spPr>
          <a:xfrm>
            <a:off x="1829913"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8" name="Google Shape;1888;p32"/>
          <p:cNvSpPr/>
          <p:nvPr/>
        </p:nvSpPr>
        <p:spPr>
          <a:xfrm>
            <a:off x="2460338" y="19236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9" name="Google Shape;1889;p32"/>
          <p:cNvSpPr/>
          <p:nvPr/>
        </p:nvSpPr>
        <p:spPr>
          <a:xfrm>
            <a:off x="3419263" y="19236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0" name="Google Shape;1890;p32"/>
          <p:cNvSpPr/>
          <p:nvPr/>
        </p:nvSpPr>
        <p:spPr>
          <a:xfrm>
            <a:off x="4542888"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1" name="Google Shape;1891;p32"/>
          <p:cNvSpPr/>
          <p:nvPr/>
        </p:nvSpPr>
        <p:spPr>
          <a:xfrm>
            <a:off x="5173313" y="19236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2" name="Google Shape;1892;p32"/>
          <p:cNvSpPr/>
          <p:nvPr/>
        </p:nvSpPr>
        <p:spPr>
          <a:xfrm>
            <a:off x="6352738" y="19236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3" name="Google Shape;1893;p32"/>
          <p:cNvSpPr/>
          <p:nvPr/>
        </p:nvSpPr>
        <p:spPr>
          <a:xfrm>
            <a:off x="7255863" y="19236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4" name="Google Shape;1894;p32"/>
          <p:cNvSpPr/>
          <p:nvPr/>
        </p:nvSpPr>
        <p:spPr>
          <a:xfrm>
            <a:off x="8106788" y="19236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5" name="Google Shape;1895;p32"/>
          <p:cNvSpPr/>
          <p:nvPr/>
        </p:nvSpPr>
        <p:spPr>
          <a:xfrm>
            <a:off x="75850" y="21949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6" name="Google Shape;1896;p32"/>
          <p:cNvSpPr/>
          <p:nvPr/>
        </p:nvSpPr>
        <p:spPr>
          <a:xfrm>
            <a:off x="1199475"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7" name="Google Shape;1897;p32"/>
          <p:cNvSpPr/>
          <p:nvPr/>
        </p:nvSpPr>
        <p:spPr>
          <a:xfrm>
            <a:off x="1829900"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8" name="Google Shape;1898;p32"/>
          <p:cNvSpPr/>
          <p:nvPr/>
        </p:nvSpPr>
        <p:spPr>
          <a:xfrm>
            <a:off x="2460325" y="21949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9" name="Google Shape;1899;p32"/>
          <p:cNvSpPr/>
          <p:nvPr/>
        </p:nvSpPr>
        <p:spPr>
          <a:xfrm>
            <a:off x="3419250" y="21949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0" name="Google Shape;1900;p32"/>
          <p:cNvSpPr/>
          <p:nvPr/>
        </p:nvSpPr>
        <p:spPr>
          <a:xfrm>
            <a:off x="4542875"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1" name="Google Shape;1901;p32"/>
          <p:cNvSpPr/>
          <p:nvPr/>
        </p:nvSpPr>
        <p:spPr>
          <a:xfrm>
            <a:off x="5173300" y="21949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2" name="Google Shape;1902;p32"/>
          <p:cNvSpPr/>
          <p:nvPr/>
        </p:nvSpPr>
        <p:spPr>
          <a:xfrm>
            <a:off x="6352725" y="21949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3" name="Google Shape;1903;p32"/>
          <p:cNvSpPr/>
          <p:nvPr/>
        </p:nvSpPr>
        <p:spPr>
          <a:xfrm>
            <a:off x="7255850" y="21949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4" name="Google Shape;1904;p32"/>
          <p:cNvSpPr/>
          <p:nvPr/>
        </p:nvSpPr>
        <p:spPr>
          <a:xfrm>
            <a:off x="8106775" y="21949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5" name="Google Shape;1905;p32"/>
          <p:cNvSpPr/>
          <p:nvPr/>
        </p:nvSpPr>
        <p:spPr>
          <a:xfrm>
            <a:off x="75863" y="24663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6" name="Google Shape;1906;p32"/>
          <p:cNvSpPr/>
          <p:nvPr/>
        </p:nvSpPr>
        <p:spPr>
          <a:xfrm>
            <a:off x="1199488"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7" name="Google Shape;1907;p32"/>
          <p:cNvSpPr/>
          <p:nvPr/>
        </p:nvSpPr>
        <p:spPr>
          <a:xfrm>
            <a:off x="1829913"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8" name="Google Shape;1908;p32"/>
          <p:cNvSpPr/>
          <p:nvPr/>
        </p:nvSpPr>
        <p:spPr>
          <a:xfrm>
            <a:off x="2460338" y="24663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9" name="Google Shape;1909;p32"/>
          <p:cNvSpPr/>
          <p:nvPr/>
        </p:nvSpPr>
        <p:spPr>
          <a:xfrm>
            <a:off x="3419263" y="24663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0" name="Google Shape;1910;p32"/>
          <p:cNvSpPr/>
          <p:nvPr/>
        </p:nvSpPr>
        <p:spPr>
          <a:xfrm>
            <a:off x="4542888"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1" name="Google Shape;1911;p32"/>
          <p:cNvSpPr/>
          <p:nvPr/>
        </p:nvSpPr>
        <p:spPr>
          <a:xfrm>
            <a:off x="5173313" y="24663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2" name="Google Shape;1912;p32"/>
          <p:cNvSpPr/>
          <p:nvPr/>
        </p:nvSpPr>
        <p:spPr>
          <a:xfrm>
            <a:off x="6352738" y="24663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3" name="Google Shape;1913;p32"/>
          <p:cNvSpPr/>
          <p:nvPr/>
        </p:nvSpPr>
        <p:spPr>
          <a:xfrm>
            <a:off x="7255863" y="24663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4" name="Google Shape;1914;p32"/>
          <p:cNvSpPr/>
          <p:nvPr/>
        </p:nvSpPr>
        <p:spPr>
          <a:xfrm>
            <a:off x="8106788" y="24663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5" name="Google Shape;1915;p32"/>
          <p:cNvSpPr/>
          <p:nvPr/>
        </p:nvSpPr>
        <p:spPr>
          <a:xfrm>
            <a:off x="75850" y="27376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6" name="Google Shape;1916;p32"/>
          <p:cNvSpPr/>
          <p:nvPr/>
        </p:nvSpPr>
        <p:spPr>
          <a:xfrm>
            <a:off x="1199475"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7" name="Google Shape;1917;p32"/>
          <p:cNvSpPr/>
          <p:nvPr/>
        </p:nvSpPr>
        <p:spPr>
          <a:xfrm>
            <a:off x="1829900"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8" name="Google Shape;1918;p32"/>
          <p:cNvSpPr/>
          <p:nvPr/>
        </p:nvSpPr>
        <p:spPr>
          <a:xfrm>
            <a:off x="2460325" y="27376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9" name="Google Shape;1919;p32"/>
          <p:cNvSpPr/>
          <p:nvPr/>
        </p:nvSpPr>
        <p:spPr>
          <a:xfrm>
            <a:off x="3419250" y="27376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0" name="Google Shape;1920;p32"/>
          <p:cNvSpPr/>
          <p:nvPr/>
        </p:nvSpPr>
        <p:spPr>
          <a:xfrm>
            <a:off x="4542875"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1" name="Google Shape;1921;p32"/>
          <p:cNvSpPr/>
          <p:nvPr/>
        </p:nvSpPr>
        <p:spPr>
          <a:xfrm>
            <a:off x="5173300" y="27376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2" name="Google Shape;1922;p32"/>
          <p:cNvSpPr/>
          <p:nvPr/>
        </p:nvSpPr>
        <p:spPr>
          <a:xfrm>
            <a:off x="6352725" y="27376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3" name="Google Shape;1923;p32"/>
          <p:cNvSpPr/>
          <p:nvPr/>
        </p:nvSpPr>
        <p:spPr>
          <a:xfrm>
            <a:off x="7255850" y="27376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4" name="Google Shape;1924;p32"/>
          <p:cNvSpPr/>
          <p:nvPr/>
        </p:nvSpPr>
        <p:spPr>
          <a:xfrm>
            <a:off x="8106775" y="27376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5" name="Google Shape;1925;p32"/>
          <p:cNvSpPr/>
          <p:nvPr/>
        </p:nvSpPr>
        <p:spPr>
          <a:xfrm>
            <a:off x="75863" y="30089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6" name="Google Shape;1926;p32"/>
          <p:cNvSpPr/>
          <p:nvPr/>
        </p:nvSpPr>
        <p:spPr>
          <a:xfrm>
            <a:off x="1199488"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7" name="Google Shape;1927;p32"/>
          <p:cNvSpPr/>
          <p:nvPr/>
        </p:nvSpPr>
        <p:spPr>
          <a:xfrm>
            <a:off x="1829913"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8" name="Google Shape;1928;p32"/>
          <p:cNvSpPr/>
          <p:nvPr/>
        </p:nvSpPr>
        <p:spPr>
          <a:xfrm>
            <a:off x="2460338" y="30089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9" name="Google Shape;1929;p32"/>
          <p:cNvSpPr/>
          <p:nvPr/>
        </p:nvSpPr>
        <p:spPr>
          <a:xfrm>
            <a:off x="3419263" y="30089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0" name="Google Shape;1930;p32"/>
          <p:cNvSpPr/>
          <p:nvPr/>
        </p:nvSpPr>
        <p:spPr>
          <a:xfrm>
            <a:off x="4542888"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1" name="Google Shape;1931;p32"/>
          <p:cNvSpPr/>
          <p:nvPr/>
        </p:nvSpPr>
        <p:spPr>
          <a:xfrm>
            <a:off x="5173313" y="30089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2" name="Google Shape;1932;p32"/>
          <p:cNvSpPr/>
          <p:nvPr/>
        </p:nvSpPr>
        <p:spPr>
          <a:xfrm>
            <a:off x="6352738" y="30089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3" name="Google Shape;1933;p32"/>
          <p:cNvSpPr/>
          <p:nvPr/>
        </p:nvSpPr>
        <p:spPr>
          <a:xfrm>
            <a:off x="7255863" y="30089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4" name="Google Shape;1934;p32"/>
          <p:cNvSpPr/>
          <p:nvPr/>
        </p:nvSpPr>
        <p:spPr>
          <a:xfrm>
            <a:off x="8106788" y="30089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5" name="Google Shape;1935;p32"/>
          <p:cNvSpPr/>
          <p:nvPr/>
        </p:nvSpPr>
        <p:spPr>
          <a:xfrm>
            <a:off x="75550" y="32802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6" name="Google Shape;1936;p32"/>
          <p:cNvSpPr/>
          <p:nvPr/>
        </p:nvSpPr>
        <p:spPr>
          <a:xfrm>
            <a:off x="1199175"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7" name="Google Shape;1937;p32"/>
          <p:cNvSpPr/>
          <p:nvPr/>
        </p:nvSpPr>
        <p:spPr>
          <a:xfrm>
            <a:off x="1829600"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8" name="Google Shape;1938;p32"/>
          <p:cNvSpPr/>
          <p:nvPr/>
        </p:nvSpPr>
        <p:spPr>
          <a:xfrm>
            <a:off x="2460025" y="32802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9" name="Google Shape;1939;p32"/>
          <p:cNvSpPr/>
          <p:nvPr/>
        </p:nvSpPr>
        <p:spPr>
          <a:xfrm>
            <a:off x="3418950" y="32802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0" name="Google Shape;1940;p32"/>
          <p:cNvSpPr/>
          <p:nvPr/>
        </p:nvSpPr>
        <p:spPr>
          <a:xfrm>
            <a:off x="4542575"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1" name="Google Shape;1941;p32"/>
          <p:cNvSpPr/>
          <p:nvPr/>
        </p:nvSpPr>
        <p:spPr>
          <a:xfrm>
            <a:off x="5173000" y="32802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2" name="Google Shape;1942;p32"/>
          <p:cNvSpPr/>
          <p:nvPr/>
        </p:nvSpPr>
        <p:spPr>
          <a:xfrm>
            <a:off x="6352425" y="32802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3" name="Google Shape;1943;p32"/>
          <p:cNvSpPr/>
          <p:nvPr/>
        </p:nvSpPr>
        <p:spPr>
          <a:xfrm>
            <a:off x="7255550" y="32802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4" name="Google Shape;1944;p32"/>
          <p:cNvSpPr/>
          <p:nvPr/>
        </p:nvSpPr>
        <p:spPr>
          <a:xfrm>
            <a:off x="8106475" y="32802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5" name="Google Shape;1945;p32"/>
          <p:cNvSpPr/>
          <p:nvPr/>
        </p:nvSpPr>
        <p:spPr>
          <a:xfrm>
            <a:off x="75863" y="35516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6" name="Google Shape;1946;p32"/>
          <p:cNvSpPr/>
          <p:nvPr/>
        </p:nvSpPr>
        <p:spPr>
          <a:xfrm>
            <a:off x="1199488"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7" name="Google Shape;1947;p32"/>
          <p:cNvSpPr/>
          <p:nvPr/>
        </p:nvSpPr>
        <p:spPr>
          <a:xfrm>
            <a:off x="1829913"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8" name="Google Shape;1948;p32"/>
          <p:cNvSpPr/>
          <p:nvPr/>
        </p:nvSpPr>
        <p:spPr>
          <a:xfrm>
            <a:off x="2460338" y="35516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9" name="Google Shape;1949;p32"/>
          <p:cNvSpPr/>
          <p:nvPr/>
        </p:nvSpPr>
        <p:spPr>
          <a:xfrm>
            <a:off x="3419263" y="35516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0" name="Google Shape;1950;p32"/>
          <p:cNvSpPr/>
          <p:nvPr/>
        </p:nvSpPr>
        <p:spPr>
          <a:xfrm>
            <a:off x="4542888"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1" name="Google Shape;1951;p32"/>
          <p:cNvSpPr/>
          <p:nvPr/>
        </p:nvSpPr>
        <p:spPr>
          <a:xfrm>
            <a:off x="5173313" y="35516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2" name="Google Shape;1952;p32"/>
          <p:cNvSpPr/>
          <p:nvPr/>
        </p:nvSpPr>
        <p:spPr>
          <a:xfrm>
            <a:off x="6352738" y="35516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3" name="Google Shape;1953;p32"/>
          <p:cNvSpPr/>
          <p:nvPr/>
        </p:nvSpPr>
        <p:spPr>
          <a:xfrm>
            <a:off x="7255863" y="35516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4" name="Google Shape;1954;p32"/>
          <p:cNvSpPr/>
          <p:nvPr/>
        </p:nvSpPr>
        <p:spPr>
          <a:xfrm>
            <a:off x="8106788" y="35516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5" name="Google Shape;1955;p32"/>
          <p:cNvSpPr/>
          <p:nvPr/>
        </p:nvSpPr>
        <p:spPr>
          <a:xfrm>
            <a:off x="75850" y="38229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6" name="Google Shape;1956;p32"/>
          <p:cNvSpPr/>
          <p:nvPr/>
        </p:nvSpPr>
        <p:spPr>
          <a:xfrm>
            <a:off x="1199475"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7" name="Google Shape;1957;p32"/>
          <p:cNvSpPr/>
          <p:nvPr/>
        </p:nvSpPr>
        <p:spPr>
          <a:xfrm>
            <a:off x="1829900"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8" name="Google Shape;1958;p32"/>
          <p:cNvSpPr/>
          <p:nvPr/>
        </p:nvSpPr>
        <p:spPr>
          <a:xfrm>
            <a:off x="2460325" y="38229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9" name="Google Shape;1959;p32"/>
          <p:cNvSpPr/>
          <p:nvPr/>
        </p:nvSpPr>
        <p:spPr>
          <a:xfrm>
            <a:off x="3419250" y="38229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0" name="Google Shape;1960;p32"/>
          <p:cNvSpPr/>
          <p:nvPr/>
        </p:nvSpPr>
        <p:spPr>
          <a:xfrm>
            <a:off x="4542875"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1" name="Google Shape;1961;p32"/>
          <p:cNvSpPr/>
          <p:nvPr/>
        </p:nvSpPr>
        <p:spPr>
          <a:xfrm>
            <a:off x="5173300" y="38229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2" name="Google Shape;1962;p32"/>
          <p:cNvSpPr/>
          <p:nvPr/>
        </p:nvSpPr>
        <p:spPr>
          <a:xfrm>
            <a:off x="6352725" y="38229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3" name="Google Shape;1963;p32"/>
          <p:cNvSpPr/>
          <p:nvPr/>
        </p:nvSpPr>
        <p:spPr>
          <a:xfrm>
            <a:off x="7255850" y="38229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4" name="Google Shape;1964;p32"/>
          <p:cNvSpPr/>
          <p:nvPr/>
        </p:nvSpPr>
        <p:spPr>
          <a:xfrm>
            <a:off x="8106775" y="38229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5" name="Google Shape;1965;p32"/>
          <p:cNvSpPr/>
          <p:nvPr/>
        </p:nvSpPr>
        <p:spPr>
          <a:xfrm>
            <a:off x="75863" y="40942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6" name="Google Shape;1966;p32"/>
          <p:cNvSpPr/>
          <p:nvPr/>
        </p:nvSpPr>
        <p:spPr>
          <a:xfrm>
            <a:off x="1199488"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7" name="Google Shape;1967;p32"/>
          <p:cNvSpPr/>
          <p:nvPr/>
        </p:nvSpPr>
        <p:spPr>
          <a:xfrm>
            <a:off x="1829913"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8" name="Google Shape;1968;p32"/>
          <p:cNvSpPr/>
          <p:nvPr/>
        </p:nvSpPr>
        <p:spPr>
          <a:xfrm>
            <a:off x="2460338" y="40942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9" name="Google Shape;1969;p32"/>
          <p:cNvSpPr/>
          <p:nvPr/>
        </p:nvSpPr>
        <p:spPr>
          <a:xfrm>
            <a:off x="3419263" y="40942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0" name="Google Shape;1970;p32"/>
          <p:cNvSpPr/>
          <p:nvPr/>
        </p:nvSpPr>
        <p:spPr>
          <a:xfrm>
            <a:off x="4542888"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1" name="Google Shape;1971;p32"/>
          <p:cNvSpPr/>
          <p:nvPr/>
        </p:nvSpPr>
        <p:spPr>
          <a:xfrm>
            <a:off x="5173313" y="40942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2" name="Google Shape;1972;p32"/>
          <p:cNvSpPr/>
          <p:nvPr/>
        </p:nvSpPr>
        <p:spPr>
          <a:xfrm>
            <a:off x="6352738" y="40942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3" name="Google Shape;1973;p32"/>
          <p:cNvSpPr/>
          <p:nvPr/>
        </p:nvSpPr>
        <p:spPr>
          <a:xfrm>
            <a:off x="7255863" y="40942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4" name="Google Shape;1974;p32"/>
          <p:cNvSpPr/>
          <p:nvPr/>
        </p:nvSpPr>
        <p:spPr>
          <a:xfrm>
            <a:off x="8106788" y="40942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5" name="Google Shape;1975;p32"/>
          <p:cNvSpPr/>
          <p:nvPr/>
        </p:nvSpPr>
        <p:spPr>
          <a:xfrm>
            <a:off x="75850" y="43655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6" name="Google Shape;1976;p32"/>
          <p:cNvSpPr/>
          <p:nvPr/>
        </p:nvSpPr>
        <p:spPr>
          <a:xfrm>
            <a:off x="1199475"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7" name="Google Shape;1977;p32"/>
          <p:cNvSpPr/>
          <p:nvPr/>
        </p:nvSpPr>
        <p:spPr>
          <a:xfrm>
            <a:off x="1829900"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8" name="Google Shape;1978;p32"/>
          <p:cNvSpPr/>
          <p:nvPr/>
        </p:nvSpPr>
        <p:spPr>
          <a:xfrm>
            <a:off x="2460325" y="43655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9" name="Google Shape;1979;p32"/>
          <p:cNvSpPr/>
          <p:nvPr/>
        </p:nvSpPr>
        <p:spPr>
          <a:xfrm>
            <a:off x="3419250" y="43655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0" name="Google Shape;1980;p32"/>
          <p:cNvSpPr/>
          <p:nvPr/>
        </p:nvSpPr>
        <p:spPr>
          <a:xfrm>
            <a:off x="4542875"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1" name="Google Shape;1981;p32"/>
          <p:cNvSpPr/>
          <p:nvPr/>
        </p:nvSpPr>
        <p:spPr>
          <a:xfrm>
            <a:off x="5173300" y="43655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2" name="Google Shape;1982;p32"/>
          <p:cNvSpPr/>
          <p:nvPr/>
        </p:nvSpPr>
        <p:spPr>
          <a:xfrm>
            <a:off x="6352725" y="43655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3" name="Google Shape;1983;p32"/>
          <p:cNvSpPr/>
          <p:nvPr/>
        </p:nvSpPr>
        <p:spPr>
          <a:xfrm>
            <a:off x="7255850" y="43655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4" name="Google Shape;1984;p32"/>
          <p:cNvSpPr/>
          <p:nvPr/>
        </p:nvSpPr>
        <p:spPr>
          <a:xfrm>
            <a:off x="8106775" y="43655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5" name="Google Shape;1985;p32"/>
          <p:cNvSpPr/>
          <p:nvPr/>
        </p:nvSpPr>
        <p:spPr>
          <a:xfrm>
            <a:off x="75863" y="46369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6" name="Google Shape;1986;p32"/>
          <p:cNvSpPr/>
          <p:nvPr/>
        </p:nvSpPr>
        <p:spPr>
          <a:xfrm>
            <a:off x="1199488"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7" name="Google Shape;1987;p32"/>
          <p:cNvSpPr/>
          <p:nvPr/>
        </p:nvSpPr>
        <p:spPr>
          <a:xfrm>
            <a:off x="1829913"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8" name="Google Shape;1988;p32"/>
          <p:cNvSpPr/>
          <p:nvPr/>
        </p:nvSpPr>
        <p:spPr>
          <a:xfrm>
            <a:off x="2460338" y="46369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9" name="Google Shape;1989;p32"/>
          <p:cNvSpPr/>
          <p:nvPr/>
        </p:nvSpPr>
        <p:spPr>
          <a:xfrm>
            <a:off x="3419263" y="46369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0" name="Google Shape;1990;p32"/>
          <p:cNvSpPr/>
          <p:nvPr/>
        </p:nvSpPr>
        <p:spPr>
          <a:xfrm>
            <a:off x="4542888"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1" name="Google Shape;1991;p32"/>
          <p:cNvSpPr/>
          <p:nvPr/>
        </p:nvSpPr>
        <p:spPr>
          <a:xfrm>
            <a:off x="5173313" y="46369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2" name="Google Shape;1992;p32"/>
          <p:cNvSpPr/>
          <p:nvPr/>
        </p:nvSpPr>
        <p:spPr>
          <a:xfrm>
            <a:off x="6352738" y="46369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3" name="Google Shape;1993;p32"/>
          <p:cNvSpPr/>
          <p:nvPr/>
        </p:nvSpPr>
        <p:spPr>
          <a:xfrm>
            <a:off x="7255863" y="46369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4" name="Google Shape;1994;p32"/>
          <p:cNvSpPr/>
          <p:nvPr/>
        </p:nvSpPr>
        <p:spPr>
          <a:xfrm>
            <a:off x="8106788" y="46369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5" name="Google Shape;1995;p32"/>
          <p:cNvSpPr/>
          <p:nvPr/>
        </p:nvSpPr>
        <p:spPr>
          <a:xfrm>
            <a:off x="75625" y="49082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6" name="Google Shape;1996;p32"/>
          <p:cNvSpPr/>
          <p:nvPr/>
        </p:nvSpPr>
        <p:spPr>
          <a:xfrm>
            <a:off x="1199250"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7" name="Google Shape;1997;p32"/>
          <p:cNvSpPr/>
          <p:nvPr/>
        </p:nvSpPr>
        <p:spPr>
          <a:xfrm>
            <a:off x="1829675"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8" name="Google Shape;1998;p32"/>
          <p:cNvSpPr/>
          <p:nvPr/>
        </p:nvSpPr>
        <p:spPr>
          <a:xfrm>
            <a:off x="2460100" y="49082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9" name="Google Shape;1999;p32"/>
          <p:cNvSpPr/>
          <p:nvPr/>
        </p:nvSpPr>
        <p:spPr>
          <a:xfrm>
            <a:off x="3419025" y="49082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0" name="Google Shape;2000;p32"/>
          <p:cNvSpPr/>
          <p:nvPr/>
        </p:nvSpPr>
        <p:spPr>
          <a:xfrm>
            <a:off x="4542650"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1" name="Google Shape;2001;p32"/>
          <p:cNvSpPr/>
          <p:nvPr/>
        </p:nvSpPr>
        <p:spPr>
          <a:xfrm>
            <a:off x="5173075" y="49082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2" name="Google Shape;2002;p32"/>
          <p:cNvSpPr/>
          <p:nvPr/>
        </p:nvSpPr>
        <p:spPr>
          <a:xfrm>
            <a:off x="6352500" y="49082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3" name="Google Shape;2003;p32"/>
          <p:cNvSpPr/>
          <p:nvPr/>
        </p:nvSpPr>
        <p:spPr>
          <a:xfrm>
            <a:off x="7255625" y="49082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4" name="Google Shape;2004;p32"/>
          <p:cNvSpPr/>
          <p:nvPr/>
        </p:nvSpPr>
        <p:spPr>
          <a:xfrm>
            <a:off x="8106550" y="49082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80000">
              <a:srgbClr val="228AD5"/>
            </a:gs>
            <a:gs pos="100000">
              <a:srgbClr val="225AD5"/>
            </a:gs>
          </a:gsLst>
          <a:lin ang="0" scaled="0"/>
        </a:gradFill>
        <a:effectLst/>
      </p:bgPr>
    </p:bg>
    <p:spTree>
      <p:nvGrpSpPr>
        <p:cNvPr id="2008" name="Shape 2008"/>
        <p:cNvGrpSpPr/>
        <p:nvPr/>
      </p:nvGrpSpPr>
      <p:grpSpPr>
        <a:xfrm>
          <a:off x="0" y="0"/>
          <a:ext cx="0" cy="0"/>
          <a:chOff x="0" y="0"/>
          <a:chExt cx="0" cy="0"/>
        </a:xfrm>
      </p:grpSpPr>
      <p:sp>
        <p:nvSpPr>
          <p:cNvPr id="2009" name="Google Shape;2009;p33"/>
          <p:cNvSpPr/>
          <p:nvPr/>
        </p:nvSpPr>
        <p:spPr>
          <a:xfrm>
            <a:off x="75400"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0" name="Google Shape;2010;p33"/>
          <p:cNvSpPr/>
          <p:nvPr/>
        </p:nvSpPr>
        <p:spPr>
          <a:xfrm>
            <a:off x="1206692"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1" name="Google Shape;2011;p33"/>
          <p:cNvSpPr/>
          <p:nvPr/>
        </p:nvSpPr>
        <p:spPr>
          <a:xfrm>
            <a:off x="1844783"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2" name="Google Shape;2012;p33"/>
          <p:cNvSpPr/>
          <p:nvPr/>
        </p:nvSpPr>
        <p:spPr>
          <a:xfrm>
            <a:off x="2482875" y="243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3" name="Google Shape;2013;p33"/>
          <p:cNvSpPr/>
          <p:nvPr/>
        </p:nvSpPr>
        <p:spPr>
          <a:xfrm>
            <a:off x="3449467"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4" name="Google Shape;2014;p33"/>
          <p:cNvSpPr/>
          <p:nvPr/>
        </p:nvSpPr>
        <p:spPr>
          <a:xfrm>
            <a:off x="4580758"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5" name="Google Shape;2015;p33"/>
          <p:cNvSpPr/>
          <p:nvPr/>
        </p:nvSpPr>
        <p:spPr>
          <a:xfrm>
            <a:off x="5218850" y="243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6" name="Google Shape;2016;p33"/>
          <p:cNvSpPr/>
          <p:nvPr/>
        </p:nvSpPr>
        <p:spPr>
          <a:xfrm>
            <a:off x="6405942"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7" name="Google Shape;2017;p33"/>
          <p:cNvSpPr/>
          <p:nvPr/>
        </p:nvSpPr>
        <p:spPr>
          <a:xfrm>
            <a:off x="7256133"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8" name="Google Shape;2018;p33"/>
          <p:cNvSpPr/>
          <p:nvPr/>
        </p:nvSpPr>
        <p:spPr>
          <a:xfrm>
            <a:off x="8106325" y="24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9" name="Google Shape;2019;p33"/>
          <p:cNvSpPr/>
          <p:nvPr/>
        </p:nvSpPr>
        <p:spPr>
          <a:xfrm>
            <a:off x="75720" y="2957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0" name="Google Shape;2020;p33"/>
          <p:cNvSpPr/>
          <p:nvPr/>
        </p:nvSpPr>
        <p:spPr>
          <a:xfrm>
            <a:off x="797779"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1" name="Google Shape;2021;p33"/>
          <p:cNvSpPr/>
          <p:nvPr/>
        </p:nvSpPr>
        <p:spPr>
          <a:xfrm>
            <a:off x="1738238" y="2957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2" name="Google Shape;2022;p33"/>
          <p:cNvSpPr/>
          <p:nvPr/>
        </p:nvSpPr>
        <p:spPr>
          <a:xfrm>
            <a:off x="2482797" y="295700"/>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3" name="Google Shape;2023;p33"/>
          <p:cNvSpPr/>
          <p:nvPr/>
        </p:nvSpPr>
        <p:spPr>
          <a:xfrm>
            <a:off x="3809056" y="29570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4" name="Google Shape;2024;p33"/>
          <p:cNvSpPr/>
          <p:nvPr/>
        </p:nvSpPr>
        <p:spPr>
          <a:xfrm>
            <a:off x="4389815" y="2957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5" name="Google Shape;2025;p33"/>
          <p:cNvSpPr/>
          <p:nvPr/>
        </p:nvSpPr>
        <p:spPr>
          <a:xfrm>
            <a:off x="5548374" y="295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6" name="Google Shape;2026;p33"/>
          <p:cNvSpPr/>
          <p:nvPr/>
        </p:nvSpPr>
        <p:spPr>
          <a:xfrm>
            <a:off x="6213733"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7" name="Google Shape;2027;p33"/>
          <p:cNvSpPr/>
          <p:nvPr/>
        </p:nvSpPr>
        <p:spPr>
          <a:xfrm>
            <a:off x="7154193" y="2957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8" name="Google Shape;2028;p33"/>
          <p:cNvSpPr/>
          <p:nvPr/>
        </p:nvSpPr>
        <p:spPr>
          <a:xfrm>
            <a:off x="7968052" y="2957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9" name="Google Shape;2029;p33"/>
          <p:cNvSpPr/>
          <p:nvPr/>
        </p:nvSpPr>
        <p:spPr>
          <a:xfrm>
            <a:off x="75700"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0" name="Google Shape;2030;p33"/>
          <p:cNvSpPr/>
          <p:nvPr/>
        </p:nvSpPr>
        <p:spPr>
          <a:xfrm>
            <a:off x="943258"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1" name="Google Shape;2031;p33"/>
          <p:cNvSpPr/>
          <p:nvPr/>
        </p:nvSpPr>
        <p:spPr>
          <a:xfrm>
            <a:off x="181081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2" name="Google Shape;2032;p33"/>
          <p:cNvSpPr/>
          <p:nvPr/>
        </p:nvSpPr>
        <p:spPr>
          <a:xfrm>
            <a:off x="2466275" y="5670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3" name="Google Shape;2033;p33"/>
          <p:cNvSpPr/>
          <p:nvPr/>
        </p:nvSpPr>
        <p:spPr>
          <a:xfrm>
            <a:off x="3450233"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4" name="Google Shape;2034;p33"/>
          <p:cNvSpPr/>
          <p:nvPr/>
        </p:nvSpPr>
        <p:spPr>
          <a:xfrm>
            <a:off x="4105692" y="5670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5" name="Google Shape;2035;p33"/>
          <p:cNvSpPr/>
          <p:nvPr/>
        </p:nvSpPr>
        <p:spPr>
          <a:xfrm>
            <a:off x="5248050" y="5670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6" name="Google Shape;2036;p33"/>
          <p:cNvSpPr/>
          <p:nvPr/>
        </p:nvSpPr>
        <p:spPr>
          <a:xfrm>
            <a:off x="6396708" y="5670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7" name="Google Shape;2037;p33"/>
          <p:cNvSpPr/>
          <p:nvPr/>
        </p:nvSpPr>
        <p:spPr>
          <a:xfrm>
            <a:off x="720066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8" name="Google Shape;2038;p33"/>
          <p:cNvSpPr/>
          <p:nvPr/>
        </p:nvSpPr>
        <p:spPr>
          <a:xfrm>
            <a:off x="7856125" y="5670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9" name="Google Shape;2039;p33"/>
          <p:cNvSpPr/>
          <p:nvPr/>
        </p:nvSpPr>
        <p:spPr>
          <a:xfrm>
            <a:off x="75719" y="8383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0" name="Google Shape;2040;p33"/>
          <p:cNvSpPr/>
          <p:nvPr/>
        </p:nvSpPr>
        <p:spPr>
          <a:xfrm>
            <a:off x="731677" y="8383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1" name="Google Shape;2041;p33"/>
          <p:cNvSpPr/>
          <p:nvPr/>
        </p:nvSpPr>
        <p:spPr>
          <a:xfrm>
            <a:off x="1874534"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2" name="Google Shape;2042;p33"/>
          <p:cNvSpPr/>
          <p:nvPr/>
        </p:nvSpPr>
        <p:spPr>
          <a:xfrm>
            <a:off x="2678992"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3" name="Google Shape;2043;p33"/>
          <p:cNvSpPr/>
          <p:nvPr/>
        </p:nvSpPr>
        <p:spPr>
          <a:xfrm>
            <a:off x="3483449" y="8383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4" name="Google Shape;2044;p33"/>
          <p:cNvSpPr/>
          <p:nvPr/>
        </p:nvSpPr>
        <p:spPr>
          <a:xfrm>
            <a:off x="4632607"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5" name="Google Shape;2045;p33"/>
          <p:cNvSpPr/>
          <p:nvPr/>
        </p:nvSpPr>
        <p:spPr>
          <a:xfrm>
            <a:off x="5698965" y="8383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6" name="Google Shape;2046;p33"/>
          <p:cNvSpPr/>
          <p:nvPr/>
        </p:nvSpPr>
        <p:spPr>
          <a:xfrm>
            <a:off x="6434122" y="838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7" name="Google Shape;2047;p33"/>
          <p:cNvSpPr/>
          <p:nvPr/>
        </p:nvSpPr>
        <p:spPr>
          <a:xfrm>
            <a:off x="7302180"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8" name="Google Shape;2048;p33"/>
          <p:cNvSpPr/>
          <p:nvPr/>
        </p:nvSpPr>
        <p:spPr>
          <a:xfrm>
            <a:off x="8106638"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9" name="Google Shape;2049;p33"/>
          <p:cNvSpPr/>
          <p:nvPr/>
        </p:nvSpPr>
        <p:spPr>
          <a:xfrm>
            <a:off x="75700" y="11096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0" name="Google Shape;2050;p33"/>
          <p:cNvSpPr/>
          <p:nvPr/>
        </p:nvSpPr>
        <p:spPr>
          <a:xfrm>
            <a:off x="1036058" y="11096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1" name="Google Shape;2051;p33"/>
          <p:cNvSpPr/>
          <p:nvPr/>
        </p:nvSpPr>
        <p:spPr>
          <a:xfrm>
            <a:off x="181641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2" name="Google Shape;2052;p33"/>
          <p:cNvSpPr/>
          <p:nvPr/>
        </p:nvSpPr>
        <p:spPr>
          <a:xfrm>
            <a:off x="2997275"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3" name="Google Shape;2053;p33"/>
          <p:cNvSpPr/>
          <p:nvPr/>
        </p:nvSpPr>
        <p:spPr>
          <a:xfrm>
            <a:off x="3904233" y="11096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4" name="Google Shape;2054;p33"/>
          <p:cNvSpPr/>
          <p:nvPr/>
        </p:nvSpPr>
        <p:spPr>
          <a:xfrm>
            <a:off x="4536092"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5" name="Google Shape;2055;p33"/>
          <p:cNvSpPr/>
          <p:nvPr/>
        </p:nvSpPr>
        <p:spPr>
          <a:xfrm>
            <a:off x="5443050"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6" name="Google Shape;2056;p33"/>
          <p:cNvSpPr/>
          <p:nvPr/>
        </p:nvSpPr>
        <p:spPr>
          <a:xfrm>
            <a:off x="6350008"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7" name="Google Shape;2057;p33"/>
          <p:cNvSpPr/>
          <p:nvPr/>
        </p:nvSpPr>
        <p:spPr>
          <a:xfrm>
            <a:off x="725696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8" name="Google Shape;2058;p33"/>
          <p:cNvSpPr/>
          <p:nvPr/>
        </p:nvSpPr>
        <p:spPr>
          <a:xfrm>
            <a:off x="8437825" y="11096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9" name="Google Shape;2059;p33"/>
          <p:cNvSpPr/>
          <p:nvPr/>
        </p:nvSpPr>
        <p:spPr>
          <a:xfrm>
            <a:off x="75713" y="13810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0" name="Google Shape;2060;p33"/>
          <p:cNvSpPr/>
          <p:nvPr/>
        </p:nvSpPr>
        <p:spPr>
          <a:xfrm>
            <a:off x="1218438"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1" name="Google Shape;2061;p33"/>
          <p:cNvSpPr/>
          <p:nvPr/>
        </p:nvSpPr>
        <p:spPr>
          <a:xfrm>
            <a:off x="1867963"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2" name="Google Shape;2062;p33"/>
          <p:cNvSpPr/>
          <p:nvPr/>
        </p:nvSpPr>
        <p:spPr>
          <a:xfrm>
            <a:off x="2517488"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3" name="Google Shape;2063;p33"/>
          <p:cNvSpPr/>
          <p:nvPr/>
        </p:nvSpPr>
        <p:spPr>
          <a:xfrm>
            <a:off x="3716013" y="13810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4" name="Google Shape;2064;p33"/>
          <p:cNvSpPr/>
          <p:nvPr/>
        </p:nvSpPr>
        <p:spPr>
          <a:xfrm>
            <a:off x="4640638" y="13810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5" name="Google Shape;2065;p33"/>
          <p:cNvSpPr/>
          <p:nvPr/>
        </p:nvSpPr>
        <p:spPr>
          <a:xfrm>
            <a:off x="5248463"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6" name="Google Shape;2066;p33"/>
          <p:cNvSpPr/>
          <p:nvPr/>
        </p:nvSpPr>
        <p:spPr>
          <a:xfrm>
            <a:off x="6446988" y="13810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7" name="Google Shape;2067;p33"/>
          <p:cNvSpPr/>
          <p:nvPr/>
        </p:nvSpPr>
        <p:spPr>
          <a:xfrm>
            <a:off x="7245013" y="13810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8" name="Google Shape;2068;p33"/>
          <p:cNvSpPr/>
          <p:nvPr/>
        </p:nvSpPr>
        <p:spPr>
          <a:xfrm>
            <a:off x="8106638" y="13810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9" name="Google Shape;2069;p33"/>
          <p:cNvSpPr/>
          <p:nvPr/>
        </p:nvSpPr>
        <p:spPr>
          <a:xfrm>
            <a:off x="755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0" name="Google Shape;2070;p33"/>
          <p:cNvSpPr/>
          <p:nvPr/>
        </p:nvSpPr>
        <p:spPr>
          <a:xfrm>
            <a:off x="928875" y="16523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1" name="Google Shape;2071;p33"/>
          <p:cNvSpPr/>
          <p:nvPr/>
        </p:nvSpPr>
        <p:spPr>
          <a:xfrm>
            <a:off x="1980500" y="1652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2" name="Google Shape;2072;p33"/>
          <p:cNvSpPr/>
          <p:nvPr/>
        </p:nvSpPr>
        <p:spPr>
          <a:xfrm>
            <a:off x="2770225" y="16523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3" name="Google Shape;2073;p33"/>
          <p:cNvSpPr/>
          <p:nvPr/>
        </p:nvSpPr>
        <p:spPr>
          <a:xfrm>
            <a:off x="37399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4" name="Google Shape;2074;p33"/>
          <p:cNvSpPr/>
          <p:nvPr/>
        </p:nvSpPr>
        <p:spPr>
          <a:xfrm>
            <a:off x="4593275" y="16523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5" name="Google Shape;2075;p33"/>
          <p:cNvSpPr/>
          <p:nvPr/>
        </p:nvSpPr>
        <p:spPr>
          <a:xfrm>
            <a:off x="5509600" y="16523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6" name="Google Shape;2076;p33"/>
          <p:cNvSpPr/>
          <p:nvPr/>
        </p:nvSpPr>
        <p:spPr>
          <a:xfrm>
            <a:off x="6109125" y="16523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7" name="Google Shape;2077;p33"/>
          <p:cNvSpPr/>
          <p:nvPr/>
        </p:nvSpPr>
        <p:spPr>
          <a:xfrm>
            <a:off x="7299350" y="16523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8" name="Google Shape;2078;p33"/>
          <p:cNvSpPr/>
          <p:nvPr/>
        </p:nvSpPr>
        <p:spPr>
          <a:xfrm>
            <a:off x="8601475" y="16523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9" name="Google Shape;2079;p33"/>
          <p:cNvSpPr/>
          <p:nvPr/>
        </p:nvSpPr>
        <p:spPr>
          <a:xfrm>
            <a:off x="75869"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0" name="Google Shape;2080;p33"/>
          <p:cNvSpPr/>
          <p:nvPr/>
        </p:nvSpPr>
        <p:spPr>
          <a:xfrm>
            <a:off x="747094" y="19236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1" name="Google Shape;2081;p33"/>
          <p:cNvSpPr/>
          <p:nvPr/>
        </p:nvSpPr>
        <p:spPr>
          <a:xfrm>
            <a:off x="1905219" y="19236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2" name="Google Shape;2082;p33"/>
          <p:cNvSpPr/>
          <p:nvPr/>
        </p:nvSpPr>
        <p:spPr>
          <a:xfrm>
            <a:off x="2904944"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3" name="Google Shape;2083;p33"/>
          <p:cNvSpPr/>
          <p:nvPr/>
        </p:nvSpPr>
        <p:spPr>
          <a:xfrm>
            <a:off x="4125170" y="19236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4" name="Google Shape;2084;p33"/>
          <p:cNvSpPr/>
          <p:nvPr/>
        </p:nvSpPr>
        <p:spPr>
          <a:xfrm>
            <a:off x="4754695" y="19236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5" name="Google Shape;2085;p33"/>
          <p:cNvSpPr/>
          <p:nvPr/>
        </p:nvSpPr>
        <p:spPr>
          <a:xfrm>
            <a:off x="5179320"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6" name="Google Shape;2086;p33"/>
          <p:cNvSpPr/>
          <p:nvPr/>
        </p:nvSpPr>
        <p:spPr>
          <a:xfrm>
            <a:off x="6399545" y="192365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7" name="Google Shape;2087;p33"/>
          <p:cNvSpPr/>
          <p:nvPr/>
        </p:nvSpPr>
        <p:spPr>
          <a:xfrm>
            <a:off x="6986170" y="1923650"/>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8" name="Google Shape;2088;p33"/>
          <p:cNvSpPr/>
          <p:nvPr/>
        </p:nvSpPr>
        <p:spPr>
          <a:xfrm>
            <a:off x="8517195"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9" name="Google Shape;2089;p33"/>
          <p:cNvSpPr/>
          <p:nvPr/>
        </p:nvSpPr>
        <p:spPr>
          <a:xfrm>
            <a:off x="75850" y="21949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0" name="Google Shape;2090;p33"/>
          <p:cNvSpPr/>
          <p:nvPr/>
        </p:nvSpPr>
        <p:spPr>
          <a:xfrm>
            <a:off x="1206608"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1" name="Google Shape;2091;p33"/>
          <p:cNvSpPr/>
          <p:nvPr/>
        </p:nvSpPr>
        <p:spPr>
          <a:xfrm>
            <a:off x="1844167"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2" name="Google Shape;2092;p33"/>
          <p:cNvSpPr/>
          <p:nvPr/>
        </p:nvSpPr>
        <p:spPr>
          <a:xfrm>
            <a:off x="2481725"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3" name="Google Shape;2093;p33"/>
          <p:cNvSpPr/>
          <p:nvPr/>
        </p:nvSpPr>
        <p:spPr>
          <a:xfrm>
            <a:off x="3267783"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4" name="Google Shape;2094;p33"/>
          <p:cNvSpPr/>
          <p:nvPr/>
        </p:nvSpPr>
        <p:spPr>
          <a:xfrm>
            <a:off x="4053842" y="21949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5" name="Google Shape;2095;p33"/>
          <p:cNvSpPr/>
          <p:nvPr/>
        </p:nvSpPr>
        <p:spPr>
          <a:xfrm>
            <a:off x="5178300" y="21949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6" name="Google Shape;2096;p33"/>
          <p:cNvSpPr/>
          <p:nvPr/>
        </p:nvSpPr>
        <p:spPr>
          <a:xfrm>
            <a:off x="6027958" y="21949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7" name="Google Shape;2097;p33"/>
          <p:cNvSpPr/>
          <p:nvPr/>
        </p:nvSpPr>
        <p:spPr>
          <a:xfrm>
            <a:off x="7525317" y="2194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8" name="Google Shape;2098;p33"/>
          <p:cNvSpPr/>
          <p:nvPr/>
        </p:nvSpPr>
        <p:spPr>
          <a:xfrm>
            <a:off x="8437975" y="21949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9" name="Google Shape;2099;p33"/>
          <p:cNvSpPr/>
          <p:nvPr/>
        </p:nvSpPr>
        <p:spPr>
          <a:xfrm>
            <a:off x="75871"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0" name="Google Shape;2100;p33"/>
          <p:cNvSpPr/>
          <p:nvPr/>
        </p:nvSpPr>
        <p:spPr>
          <a:xfrm>
            <a:off x="865030" y="24663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1" name="Google Shape;2101;p33"/>
          <p:cNvSpPr/>
          <p:nvPr/>
        </p:nvSpPr>
        <p:spPr>
          <a:xfrm>
            <a:off x="1834188"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2" name="Google Shape;2102;p33"/>
          <p:cNvSpPr/>
          <p:nvPr/>
        </p:nvSpPr>
        <p:spPr>
          <a:xfrm>
            <a:off x="2474846"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3" name="Google Shape;2103;p33"/>
          <p:cNvSpPr/>
          <p:nvPr/>
        </p:nvSpPr>
        <p:spPr>
          <a:xfrm>
            <a:off x="3664505" y="24663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4" name="Google Shape;2104;p33"/>
          <p:cNvSpPr/>
          <p:nvPr/>
        </p:nvSpPr>
        <p:spPr>
          <a:xfrm>
            <a:off x="4517263"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5" name="Google Shape;2105;p33"/>
          <p:cNvSpPr/>
          <p:nvPr/>
        </p:nvSpPr>
        <p:spPr>
          <a:xfrm>
            <a:off x="5157922"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6" name="Google Shape;2106;p33"/>
          <p:cNvSpPr/>
          <p:nvPr/>
        </p:nvSpPr>
        <p:spPr>
          <a:xfrm>
            <a:off x="6347580"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7" name="Google Shape;2107;p33"/>
          <p:cNvSpPr/>
          <p:nvPr/>
        </p:nvSpPr>
        <p:spPr>
          <a:xfrm>
            <a:off x="6988238" y="24663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8" name="Google Shape;2108;p33"/>
          <p:cNvSpPr/>
          <p:nvPr/>
        </p:nvSpPr>
        <p:spPr>
          <a:xfrm>
            <a:off x="8368697"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9" name="Google Shape;2109;p33"/>
          <p:cNvSpPr/>
          <p:nvPr/>
        </p:nvSpPr>
        <p:spPr>
          <a:xfrm>
            <a:off x="75850" y="27376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0" name="Google Shape;2110;p33"/>
          <p:cNvSpPr/>
          <p:nvPr/>
        </p:nvSpPr>
        <p:spPr>
          <a:xfrm>
            <a:off x="946642"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1" name="Google Shape;2111;p33"/>
          <p:cNvSpPr/>
          <p:nvPr/>
        </p:nvSpPr>
        <p:spPr>
          <a:xfrm>
            <a:off x="2015733" y="273762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2" name="Google Shape;2112;p33"/>
          <p:cNvSpPr/>
          <p:nvPr/>
        </p:nvSpPr>
        <p:spPr>
          <a:xfrm>
            <a:off x="2541225" y="27376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3" name="Google Shape;2113;p33"/>
          <p:cNvSpPr/>
          <p:nvPr/>
        </p:nvSpPr>
        <p:spPr>
          <a:xfrm>
            <a:off x="3115317" y="27376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4" name="Google Shape;2114;p33"/>
          <p:cNvSpPr/>
          <p:nvPr/>
        </p:nvSpPr>
        <p:spPr>
          <a:xfrm>
            <a:off x="4355708"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5" name="Google Shape;2115;p33"/>
          <p:cNvSpPr/>
          <p:nvPr/>
        </p:nvSpPr>
        <p:spPr>
          <a:xfrm>
            <a:off x="5424800" y="27376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6" name="Google Shape;2116;p33"/>
          <p:cNvSpPr/>
          <p:nvPr/>
        </p:nvSpPr>
        <p:spPr>
          <a:xfrm>
            <a:off x="6358592" y="2737625"/>
            <a:ext cx="9030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7" name="Google Shape;2117;p33"/>
          <p:cNvSpPr/>
          <p:nvPr/>
        </p:nvSpPr>
        <p:spPr>
          <a:xfrm>
            <a:off x="7368883" y="27376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8" name="Google Shape;2118;p33"/>
          <p:cNvSpPr/>
          <p:nvPr/>
        </p:nvSpPr>
        <p:spPr>
          <a:xfrm>
            <a:off x="8106775"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9" name="Google Shape;2119;p33"/>
          <p:cNvSpPr/>
          <p:nvPr/>
        </p:nvSpPr>
        <p:spPr>
          <a:xfrm>
            <a:off x="75878"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0" name="Google Shape;2120;p33"/>
          <p:cNvSpPr/>
          <p:nvPr/>
        </p:nvSpPr>
        <p:spPr>
          <a:xfrm>
            <a:off x="1458002" y="30089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1" name="Google Shape;2121;p33"/>
          <p:cNvSpPr/>
          <p:nvPr/>
        </p:nvSpPr>
        <p:spPr>
          <a:xfrm>
            <a:off x="1853726"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2" name="Google Shape;2122;p33"/>
          <p:cNvSpPr/>
          <p:nvPr/>
        </p:nvSpPr>
        <p:spPr>
          <a:xfrm>
            <a:off x="2496050" y="30089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3" name="Google Shape;2123;p33"/>
          <p:cNvSpPr/>
          <p:nvPr/>
        </p:nvSpPr>
        <p:spPr>
          <a:xfrm>
            <a:off x="3466875" y="30089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4" name="Google Shape;2124;p33"/>
          <p:cNvSpPr/>
          <p:nvPr/>
        </p:nvSpPr>
        <p:spPr>
          <a:xfrm>
            <a:off x="4602399"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5" name="Google Shape;2125;p33"/>
          <p:cNvSpPr/>
          <p:nvPr/>
        </p:nvSpPr>
        <p:spPr>
          <a:xfrm>
            <a:off x="5244723"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6" name="Google Shape;2126;p33"/>
          <p:cNvSpPr/>
          <p:nvPr/>
        </p:nvSpPr>
        <p:spPr>
          <a:xfrm>
            <a:off x="5887047"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7" name="Google Shape;2127;p33"/>
          <p:cNvSpPr/>
          <p:nvPr/>
        </p:nvSpPr>
        <p:spPr>
          <a:xfrm>
            <a:off x="7269171" y="30089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8" name="Google Shape;2128;p33"/>
          <p:cNvSpPr/>
          <p:nvPr/>
        </p:nvSpPr>
        <p:spPr>
          <a:xfrm>
            <a:off x="8460495" y="30089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9" name="Google Shape;2129;p33"/>
          <p:cNvSpPr/>
          <p:nvPr/>
        </p:nvSpPr>
        <p:spPr>
          <a:xfrm>
            <a:off x="75550" y="32802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0" name="Google Shape;2130;p33"/>
          <p:cNvSpPr/>
          <p:nvPr/>
        </p:nvSpPr>
        <p:spPr>
          <a:xfrm>
            <a:off x="1207008"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1" name="Google Shape;2131;p33"/>
          <p:cNvSpPr/>
          <p:nvPr/>
        </p:nvSpPr>
        <p:spPr>
          <a:xfrm>
            <a:off x="205736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2" name="Google Shape;2132;p33"/>
          <p:cNvSpPr/>
          <p:nvPr/>
        </p:nvSpPr>
        <p:spPr>
          <a:xfrm>
            <a:off x="2907725"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3" name="Google Shape;2133;p33"/>
          <p:cNvSpPr/>
          <p:nvPr/>
        </p:nvSpPr>
        <p:spPr>
          <a:xfrm>
            <a:off x="3821083" y="32802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4" name="Google Shape;2134;p33"/>
          <p:cNvSpPr/>
          <p:nvPr/>
        </p:nvSpPr>
        <p:spPr>
          <a:xfrm>
            <a:off x="4538542" y="32802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5" name="Google Shape;2135;p33"/>
          <p:cNvSpPr/>
          <p:nvPr/>
        </p:nvSpPr>
        <p:spPr>
          <a:xfrm>
            <a:off x="5837700" y="328027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6" name="Google Shape;2136;p33"/>
          <p:cNvSpPr/>
          <p:nvPr/>
        </p:nvSpPr>
        <p:spPr>
          <a:xfrm>
            <a:off x="6342758"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7" name="Google Shape;2137;p33"/>
          <p:cNvSpPr/>
          <p:nvPr/>
        </p:nvSpPr>
        <p:spPr>
          <a:xfrm>
            <a:off x="725611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8" name="Google Shape;2138;p33"/>
          <p:cNvSpPr/>
          <p:nvPr/>
        </p:nvSpPr>
        <p:spPr>
          <a:xfrm>
            <a:off x="8106475" y="32802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9" name="Google Shape;2139;p33"/>
          <p:cNvSpPr/>
          <p:nvPr/>
        </p:nvSpPr>
        <p:spPr>
          <a:xfrm>
            <a:off x="75875"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0" name="Google Shape;2140;p33"/>
          <p:cNvSpPr/>
          <p:nvPr/>
        </p:nvSpPr>
        <p:spPr>
          <a:xfrm>
            <a:off x="875466" y="35516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1" name="Google Shape;2141;p33"/>
          <p:cNvSpPr/>
          <p:nvPr/>
        </p:nvSpPr>
        <p:spPr>
          <a:xfrm>
            <a:off x="1855056" y="35516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2" name="Google Shape;2142;p33"/>
          <p:cNvSpPr/>
          <p:nvPr/>
        </p:nvSpPr>
        <p:spPr>
          <a:xfrm>
            <a:off x="2506146" y="35516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3" name="Google Shape;2143;p33"/>
          <p:cNvSpPr/>
          <p:nvPr/>
        </p:nvSpPr>
        <p:spPr>
          <a:xfrm>
            <a:off x="3236436" y="35516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4" name="Google Shape;2144;p33"/>
          <p:cNvSpPr/>
          <p:nvPr/>
        </p:nvSpPr>
        <p:spPr>
          <a:xfrm>
            <a:off x="4380727"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5" name="Google Shape;2145;p33"/>
          <p:cNvSpPr/>
          <p:nvPr/>
        </p:nvSpPr>
        <p:spPr>
          <a:xfrm>
            <a:off x="5180317" y="35516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6" name="Google Shape;2146;p33"/>
          <p:cNvSpPr/>
          <p:nvPr/>
        </p:nvSpPr>
        <p:spPr>
          <a:xfrm>
            <a:off x="638040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7" name="Google Shape;2147;p33"/>
          <p:cNvSpPr/>
          <p:nvPr/>
        </p:nvSpPr>
        <p:spPr>
          <a:xfrm>
            <a:off x="724359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8" name="Google Shape;2148;p33"/>
          <p:cNvSpPr/>
          <p:nvPr/>
        </p:nvSpPr>
        <p:spPr>
          <a:xfrm>
            <a:off x="8106788" y="35516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9" name="Google Shape;2149;p33"/>
          <p:cNvSpPr/>
          <p:nvPr/>
        </p:nvSpPr>
        <p:spPr>
          <a:xfrm>
            <a:off x="75850" y="38229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0" name="Google Shape;2150;p33"/>
          <p:cNvSpPr/>
          <p:nvPr/>
        </p:nvSpPr>
        <p:spPr>
          <a:xfrm>
            <a:off x="1205542" y="38229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1" name="Google Shape;2151;p33"/>
          <p:cNvSpPr/>
          <p:nvPr/>
        </p:nvSpPr>
        <p:spPr>
          <a:xfrm>
            <a:off x="2054133" y="3822925"/>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2" name="Google Shape;2152;p33"/>
          <p:cNvSpPr/>
          <p:nvPr/>
        </p:nvSpPr>
        <p:spPr>
          <a:xfrm>
            <a:off x="2444025" y="38229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3" name="Google Shape;2153;p33"/>
          <p:cNvSpPr/>
          <p:nvPr/>
        </p:nvSpPr>
        <p:spPr>
          <a:xfrm>
            <a:off x="3159717" y="3822925"/>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4" name="Google Shape;2154;p33"/>
          <p:cNvSpPr/>
          <p:nvPr/>
        </p:nvSpPr>
        <p:spPr>
          <a:xfrm>
            <a:off x="4536008" y="38229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5" name="Google Shape;2155;p33"/>
          <p:cNvSpPr/>
          <p:nvPr/>
        </p:nvSpPr>
        <p:spPr>
          <a:xfrm>
            <a:off x="5172500" y="38229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6" name="Google Shape;2156;p33"/>
          <p:cNvSpPr/>
          <p:nvPr/>
        </p:nvSpPr>
        <p:spPr>
          <a:xfrm>
            <a:off x="5767292" y="38229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7" name="Google Shape;2157;p33"/>
          <p:cNvSpPr/>
          <p:nvPr/>
        </p:nvSpPr>
        <p:spPr>
          <a:xfrm>
            <a:off x="6890683" y="3822925"/>
            <a:ext cx="1484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8" name="Google Shape;2158;p33"/>
          <p:cNvSpPr/>
          <p:nvPr/>
        </p:nvSpPr>
        <p:spPr>
          <a:xfrm>
            <a:off x="8460475" y="38229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9" name="Google Shape;2159;p33"/>
          <p:cNvSpPr/>
          <p:nvPr/>
        </p:nvSpPr>
        <p:spPr>
          <a:xfrm>
            <a:off x="75870"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0" name="Google Shape;2160;p33"/>
          <p:cNvSpPr/>
          <p:nvPr/>
        </p:nvSpPr>
        <p:spPr>
          <a:xfrm>
            <a:off x="775428" y="40942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1" name="Google Shape;2161;p33"/>
          <p:cNvSpPr/>
          <p:nvPr/>
        </p:nvSpPr>
        <p:spPr>
          <a:xfrm>
            <a:off x="1828686"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2" name="Google Shape;2162;p33"/>
          <p:cNvSpPr/>
          <p:nvPr/>
        </p:nvSpPr>
        <p:spPr>
          <a:xfrm>
            <a:off x="2471545" y="40942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3" name="Google Shape;2163;p33"/>
          <p:cNvSpPr/>
          <p:nvPr/>
        </p:nvSpPr>
        <p:spPr>
          <a:xfrm>
            <a:off x="3442903" y="40942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4" name="Google Shape;2164;p33"/>
          <p:cNvSpPr/>
          <p:nvPr/>
        </p:nvSpPr>
        <p:spPr>
          <a:xfrm>
            <a:off x="4578962"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5" name="Google Shape;2165;p33"/>
          <p:cNvSpPr/>
          <p:nvPr/>
        </p:nvSpPr>
        <p:spPr>
          <a:xfrm>
            <a:off x="5221820"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6" name="Google Shape;2166;p33"/>
          <p:cNvSpPr/>
          <p:nvPr/>
        </p:nvSpPr>
        <p:spPr>
          <a:xfrm>
            <a:off x="6413679" y="40942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7" name="Google Shape;2167;p33"/>
          <p:cNvSpPr/>
          <p:nvPr/>
        </p:nvSpPr>
        <p:spPr>
          <a:xfrm>
            <a:off x="7268637"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8" name="Google Shape;2168;p33"/>
          <p:cNvSpPr/>
          <p:nvPr/>
        </p:nvSpPr>
        <p:spPr>
          <a:xfrm>
            <a:off x="8460495"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9" name="Google Shape;2169;p33"/>
          <p:cNvSpPr/>
          <p:nvPr/>
        </p:nvSpPr>
        <p:spPr>
          <a:xfrm>
            <a:off x="75850"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0" name="Google Shape;2170;p33"/>
          <p:cNvSpPr/>
          <p:nvPr/>
        </p:nvSpPr>
        <p:spPr>
          <a:xfrm>
            <a:off x="933675" y="43655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1" name="Google Shape;2171;p33"/>
          <p:cNvSpPr/>
          <p:nvPr/>
        </p:nvSpPr>
        <p:spPr>
          <a:xfrm>
            <a:off x="1854500" y="43655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2" name="Google Shape;2172;p33"/>
          <p:cNvSpPr/>
          <p:nvPr/>
        </p:nvSpPr>
        <p:spPr>
          <a:xfrm>
            <a:off x="2500225" y="43655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3" name="Google Shape;2173;p33"/>
          <p:cNvSpPr/>
          <p:nvPr/>
        </p:nvSpPr>
        <p:spPr>
          <a:xfrm>
            <a:off x="3474450" y="43655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4" name="Google Shape;2174;p33"/>
          <p:cNvSpPr/>
          <p:nvPr/>
        </p:nvSpPr>
        <p:spPr>
          <a:xfrm>
            <a:off x="4078475" y="43655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5" name="Google Shape;2175;p33"/>
          <p:cNvSpPr/>
          <p:nvPr/>
        </p:nvSpPr>
        <p:spPr>
          <a:xfrm>
            <a:off x="5584000"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6" name="Google Shape;2176;p33"/>
          <p:cNvSpPr/>
          <p:nvPr/>
        </p:nvSpPr>
        <p:spPr>
          <a:xfrm>
            <a:off x="6378225"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7" name="Google Shape;2177;p33"/>
          <p:cNvSpPr/>
          <p:nvPr/>
        </p:nvSpPr>
        <p:spPr>
          <a:xfrm>
            <a:off x="7236050" y="43655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8" name="Google Shape;2178;p33"/>
          <p:cNvSpPr/>
          <p:nvPr/>
        </p:nvSpPr>
        <p:spPr>
          <a:xfrm>
            <a:off x="8368675"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9" name="Google Shape;2179;p33"/>
          <p:cNvSpPr/>
          <p:nvPr/>
        </p:nvSpPr>
        <p:spPr>
          <a:xfrm>
            <a:off x="75863" y="46369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0" name="Google Shape;2180;p33"/>
          <p:cNvSpPr/>
          <p:nvPr/>
        </p:nvSpPr>
        <p:spPr>
          <a:xfrm>
            <a:off x="121742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1" name="Google Shape;2181;p33"/>
          <p:cNvSpPr/>
          <p:nvPr/>
        </p:nvSpPr>
        <p:spPr>
          <a:xfrm>
            <a:off x="2077879" y="46369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2" name="Google Shape;2182;p33"/>
          <p:cNvSpPr/>
          <p:nvPr/>
        </p:nvSpPr>
        <p:spPr>
          <a:xfrm>
            <a:off x="268453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3" name="Google Shape;2183;p33"/>
          <p:cNvSpPr/>
          <p:nvPr/>
        </p:nvSpPr>
        <p:spPr>
          <a:xfrm>
            <a:off x="3743296" y="46369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4" name="Google Shape;2184;p33"/>
          <p:cNvSpPr/>
          <p:nvPr/>
        </p:nvSpPr>
        <p:spPr>
          <a:xfrm>
            <a:off x="4540154" y="46369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5" name="Google Shape;2185;p33"/>
          <p:cNvSpPr/>
          <p:nvPr/>
        </p:nvSpPr>
        <p:spPr>
          <a:xfrm>
            <a:off x="5188513" y="46369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6" name="Google Shape;2186;p33"/>
          <p:cNvSpPr/>
          <p:nvPr/>
        </p:nvSpPr>
        <p:spPr>
          <a:xfrm>
            <a:off x="638587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7" name="Google Shape;2187;p33"/>
          <p:cNvSpPr/>
          <p:nvPr/>
        </p:nvSpPr>
        <p:spPr>
          <a:xfrm>
            <a:off x="7246329"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8" name="Google Shape;2188;p33"/>
          <p:cNvSpPr/>
          <p:nvPr/>
        </p:nvSpPr>
        <p:spPr>
          <a:xfrm>
            <a:off x="810678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9" name="Google Shape;2189;p33"/>
          <p:cNvSpPr/>
          <p:nvPr/>
        </p:nvSpPr>
        <p:spPr>
          <a:xfrm>
            <a:off x="75625"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0" name="Google Shape;2190;p33"/>
          <p:cNvSpPr/>
          <p:nvPr/>
        </p:nvSpPr>
        <p:spPr>
          <a:xfrm>
            <a:off x="1009417" y="49082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1" name="Google Shape;2191;p33"/>
          <p:cNvSpPr/>
          <p:nvPr/>
        </p:nvSpPr>
        <p:spPr>
          <a:xfrm>
            <a:off x="1668108" y="49082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2" name="Google Shape;2192;p33"/>
          <p:cNvSpPr/>
          <p:nvPr/>
        </p:nvSpPr>
        <p:spPr>
          <a:xfrm>
            <a:off x="2383500" y="49082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3" name="Google Shape;2193;p33"/>
          <p:cNvSpPr/>
          <p:nvPr/>
        </p:nvSpPr>
        <p:spPr>
          <a:xfrm>
            <a:off x="3623892" y="49082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4" name="Google Shape;2194;p33"/>
          <p:cNvSpPr/>
          <p:nvPr/>
        </p:nvSpPr>
        <p:spPr>
          <a:xfrm>
            <a:off x="4494683" y="49082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5" name="Google Shape;2195;p33"/>
          <p:cNvSpPr/>
          <p:nvPr/>
        </p:nvSpPr>
        <p:spPr>
          <a:xfrm>
            <a:off x="5481875" y="49082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6" name="Google Shape;2196;p33"/>
          <p:cNvSpPr/>
          <p:nvPr/>
        </p:nvSpPr>
        <p:spPr>
          <a:xfrm>
            <a:off x="6627467"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7" name="Google Shape;2197;p33"/>
          <p:cNvSpPr/>
          <p:nvPr/>
        </p:nvSpPr>
        <p:spPr>
          <a:xfrm>
            <a:off x="7434658"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8" name="Google Shape;2198;p33"/>
          <p:cNvSpPr/>
          <p:nvPr/>
        </p:nvSpPr>
        <p:spPr>
          <a:xfrm>
            <a:off x="8368450"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9" name="Google Shape;2199;p33"/>
          <p:cNvSpPr txBox="1"/>
          <p:nvPr/>
        </p:nvSpPr>
        <p:spPr>
          <a:xfrm>
            <a:off x="3028950" y="2277900"/>
            <a:ext cx="3086100" cy="587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600">
                <a:solidFill>
                  <a:srgbClr val="FFFFFF"/>
                </a:solidFill>
              </a:rPr>
              <a:t>DAIR.AI</a:t>
            </a:r>
            <a:endParaRPr sz="260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E0EDBA"/>
            </a:gs>
            <a:gs pos="100000">
              <a:srgbClr val="DE87F1"/>
            </a:gs>
          </a:gsLst>
          <a:lin ang="13500032" scaled="0"/>
        </a:gradFill>
        <a:effectLst/>
      </p:bgPr>
    </p:bg>
    <p:spTree>
      <p:nvGrpSpPr>
        <p:cNvPr id="2203" name="Shape 2203"/>
        <p:cNvGrpSpPr/>
        <p:nvPr/>
      </p:nvGrpSpPr>
      <p:grpSpPr>
        <a:xfrm>
          <a:off x="0" y="0"/>
          <a:ext cx="0" cy="0"/>
          <a:chOff x="0" y="0"/>
          <a:chExt cx="0" cy="0"/>
        </a:xfrm>
      </p:grpSpPr>
      <p:sp>
        <p:nvSpPr>
          <p:cNvPr id="2204" name="Google Shape;2204;p34"/>
          <p:cNvSpPr/>
          <p:nvPr/>
        </p:nvSpPr>
        <p:spPr>
          <a:xfrm>
            <a:off x="75400"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5" name="Google Shape;2205;p34"/>
          <p:cNvSpPr/>
          <p:nvPr/>
        </p:nvSpPr>
        <p:spPr>
          <a:xfrm>
            <a:off x="1206692"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6" name="Google Shape;2206;p34"/>
          <p:cNvSpPr/>
          <p:nvPr/>
        </p:nvSpPr>
        <p:spPr>
          <a:xfrm>
            <a:off x="1844783"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7" name="Google Shape;2207;p34"/>
          <p:cNvSpPr/>
          <p:nvPr/>
        </p:nvSpPr>
        <p:spPr>
          <a:xfrm>
            <a:off x="2482875" y="243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8" name="Google Shape;2208;p34"/>
          <p:cNvSpPr/>
          <p:nvPr/>
        </p:nvSpPr>
        <p:spPr>
          <a:xfrm>
            <a:off x="3449467"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9" name="Google Shape;2209;p34"/>
          <p:cNvSpPr/>
          <p:nvPr/>
        </p:nvSpPr>
        <p:spPr>
          <a:xfrm>
            <a:off x="4580758"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0" name="Google Shape;2210;p34"/>
          <p:cNvSpPr/>
          <p:nvPr/>
        </p:nvSpPr>
        <p:spPr>
          <a:xfrm>
            <a:off x="5218850" y="243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1" name="Google Shape;2211;p34"/>
          <p:cNvSpPr/>
          <p:nvPr/>
        </p:nvSpPr>
        <p:spPr>
          <a:xfrm>
            <a:off x="6405942"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2" name="Google Shape;2212;p34"/>
          <p:cNvSpPr/>
          <p:nvPr/>
        </p:nvSpPr>
        <p:spPr>
          <a:xfrm>
            <a:off x="7256133"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3" name="Google Shape;2213;p34"/>
          <p:cNvSpPr/>
          <p:nvPr/>
        </p:nvSpPr>
        <p:spPr>
          <a:xfrm>
            <a:off x="8106325" y="24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4" name="Google Shape;2214;p34"/>
          <p:cNvSpPr/>
          <p:nvPr/>
        </p:nvSpPr>
        <p:spPr>
          <a:xfrm>
            <a:off x="75720" y="2957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5" name="Google Shape;2215;p34"/>
          <p:cNvSpPr/>
          <p:nvPr/>
        </p:nvSpPr>
        <p:spPr>
          <a:xfrm>
            <a:off x="797779"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6" name="Google Shape;2216;p34"/>
          <p:cNvSpPr/>
          <p:nvPr/>
        </p:nvSpPr>
        <p:spPr>
          <a:xfrm>
            <a:off x="1738238" y="2957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7" name="Google Shape;2217;p34"/>
          <p:cNvSpPr/>
          <p:nvPr/>
        </p:nvSpPr>
        <p:spPr>
          <a:xfrm>
            <a:off x="2482797" y="295700"/>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8" name="Google Shape;2218;p34"/>
          <p:cNvSpPr/>
          <p:nvPr/>
        </p:nvSpPr>
        <p:spPr>
          <a:xfrm>
            <a:off x="3809056" y="29570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9" name="Google Shape;2219;p34"/>
          <p:cNvSpPr/>
          <p:nvPr/>
        </p:nvSpPr>
        <p:spPr>
          <a:xfrm>
            <a:off x="4389815" y="2957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0" name="Google Shape;2220;p34"/>
          <p:cNvSpPr/>
          <p:nvPr/>
        </p:nvSpPr>
        <p:spPr>
          <a:xfrm>
            <a:off x="5548374" y="295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1" name="Google Shape;2221;p34"/>
          <p:cNvSpPr/>
          <p:nvPr/>
        </p:nvSpPr>
        <p:spPr>
          <a:xfrm>
            <a:off x="6213733"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2" name="Google Shape;2222;p34"/>
          <p:cNvSpPr/>
          <p:nvPr/>
        </p:nvSpPr>
        <p:spPr>
          <a:xfrm>
            <a:off x="7154193" y="2957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3" name="Google Shape;2223;p34"/>
          <p:cNvSpPr/>
          <p:nvPr/>
        </p:nvSpPr>
        <p:spPr>
          <a:xfrm>
            <a:off x="7968052" y="2957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4" name="Google Shape;2224;p34"/>
          <p:cNvSpPr/>
          <p:nvPr/>
        </p:nvSpPr>
        <p:spPr>
          <a:xfrm>
            <a:off x="75700"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5" name="Google Shape;2225;p34"/>
          <p:cNvSpPr/>
          <p:nvPr/>
        </p:nvSpPr>
        <p:spPr>
          <a:xfrm>
            <a:off x="943258"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6" name="Google Shape;2226;p34"/>
          <p:cNvSpPr/>
          <p:nvPr/>
        </p:nvSpPr>
        <p:spPr>
          <a:xfrm>
            <a:off x="181081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7" name="Google Shape;2227;p34"/>
          <p:cNvSpPr/>
          <p:nvPr/>
        </p:nvSpPr>
        <p:spPr>
          <a:xfrm>
            <a:off x="2466275" y="5670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8" name="Google Shape;2228;p34"/>
          <p:cNvSpPr/>
          <p:nvPr/>
        </p:nvSpPr>
        <p:spPr>
          <a:xfrm>
            <a:off x="3450233"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9" name="Google Shape;2229;p34"/>
          <p:cNvSpPr/>
          <p:nvPr/>
        </p:nvSpPr>
        <p:spPr>
          <a:xfrm>
            <a:off x="4105692" y="5670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0" name="Google Shape;2230;p34"/>
          <p:cNvSpPr/>
          <p:nvPr/>
        </p:nvSpPr>
        <p:spPr>
          <a:xfrm>
            <a:off x="5248050" y="5670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1" name="Google Shape;2231;p34"/>
          <p:cNvSpPr/>
          <p:nvPr/>
        </p:nvSpPr>
        <p:spPr>
          <a:xfrm>
            <a:off x="6396708" y="5670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2" name="Google Shape;2232;p34"/>
          <p:cNvSpPr/>
          <p:nvPr/>
        </p:nvSpPr>
        <p:spPr>
          <a:xfrm>
            <a:off x="720066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3" name="Google Shape;2233;p34"/>
          <p:cNvSpPr/>
          <p:nvPr/>
        </p:nvSpPr>
        <p:spPr>
          <a:xfrm>
            <a:off x="7856125" y="5670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4" name="Google Shape;2234;p34"/>
          <p:cNvSpPr/>
          <p:nvPr/>
        </p:nvSpPr>
        <p:spPr>
          <a:xfrm>
            <a:off x="75719" y="8383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5" name="Google Shape;2235;p34"/>
          <p:cNvSpPr/>
          <p:nvPr/>
        </p:nvSpPr>
        <p:spPr>
          <a:xfrm>
            <a:off x="731677" y="8383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6" name="Google Shape;2236;p34"/>
          <p:cNvSpPr/>
          <p:nvPr/>
        </p:nvSpPr>
        <p:spPr>
          <a:xfrm>
            <a:off x="1874534"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7" name="Google Shape;2237;p34"/>
          <p:cNvSpPr/>
          <p:nvPr/>
        </p:nvSpPr>
        <p:spPr>
          <a:xfrm>
            <a:off x="2678992"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8" name="Google Shape;2238;p34"/>
          <p:cNvSpPr/>
          <p:nvPr/>
        </p:nvSpPr>
        <p:spPr>
          <a:xfrm>
            <a:off x="3483449" y="8383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9" name="Google Shape;2239;p34"/>
          <p:cNvSpPr/>
          <p:nvPr/>
        </p:nvSpPr>
        <p:spPr>
          <a:xfrm>
            <a:off x="4632607"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0" name="Google Shape;2240;p34"/>
          <p:cNvSpPr/>
          <p:nvPr/>
        </p:nvSpPr>
        <p:spPr>
          <a:xfrm>
            <a:off x="5698965" y="8383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1" name="Google Shape;2241;p34"/>
          <p:cNvSpPr/>
          <p:nvPr/>
        </p:nvSpPr>
        <p:spPr>
          <a:xfrm>
            <a:off x="6434122" y="838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2" name="Google Shape;2242;p34"/>
          <p:cNvSpPr/>
          <p:nvPr/>
        </p:nvSpPr>
        <p:spPr>
          <a:xfrm>
            <a:off x="7302180"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3" name="Google Shape;2243;p34"/>
          <p:cNvSpPr/>
          <p:nvPr/>
        </p:nvSpPr>
        <p:spPr>
          <a:xfrm>
            <a:off x="8106638"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4" name="Google Shape;2244;p34"/>
          <p:cNvSpPr/>
          <p:nvPr/>
        </p:nvSpPr>
        <p:spPr>
          <a:xfrm>
            <a:off x="75700" y="11096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5" name="Google Shape;2245;p34"/>
          <p:cNvSpPr/>
          <p:nvPr/>
        </p:nvSpPr>
        <p:spPr>
          <a:xfrm>
            <a:off x="1036058" y="11096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6" name="Google Shape;2246;p34"/>
          <p:cNvSpPr/>
          <p:nvPr/>
        </p:nvSpPr>
        <p:spPr>
          <a:xfrm>
            <a:off x="181641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7" name="Google Shape;2247;p34"/>
          <p:cNvSpPr/>
          <p:nvPr/>
        </p:nvSpPr>
        <p:spPr>
          <a:xfrm>
            <a:off x="2997275"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8" name="Google Shape;2248;p34"/>
          <p:cNvSpPr/>
          <p:nvPr/>
        </p:nvSpPr>
        <p:spPr>
          <a:xfrm>
            <a:off x="3904233" y="11096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9" name="Google Shape;2249;p34"/>
          <p:cNvSpPr/>
          <p:nvPr/>
        </p:nvSpPr>
        <p:spPr>
          <a:xfrm>
            <a:off x="4536092"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0" name="Google Shape;2250;p34"/>
          <p:cNvSpPr/>
          <p:nvPr/>
        </p:nvSpPr>
        <p:spPr>
          <a:xfrm>
            <a:off x="5443050"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1" name="Google Shape;2251;p34"/>
          <p:cNvSpPr/>
          <p:nvPr/>
        </p:nvSpPr>
        <p:spPr>
          <a:xfrm>
            <a:off x="6350008"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2" name="Google Shape;2252;p34"/>
          <p:cNvSpPr/>
          <p:nvPr/>
        </p:nvSpPr>
        <p:spPr>
          <a:xfrm>
            <a:off x="725696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3" name="Google Shape;2253;p34"/>
          <p:cNvSpPr/>
          <p:nvPr/>
        </p:nvSpPr>
        <p:spPr>
          <a:xfrm>
            <a:off x="8437825" y="11096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4" name="Google Shape;2254;p34"/>
          <p:cNvSpPr/>
          <p:nvPr/>
        </p:nvSpPr>
        <p:spPr>
          <a:xfrm>
            <a:off x="75713" y="13810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5" name="Google Shape;2255;p34"/>
          <p:cNvSpPr/>
          <p:nvPr/>
        </p:nvSpPr>
        <p:spPr>
          <a:xfrm>
            <a:off x="1218438"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6" name="Google Shape;2256;p34"/>
          <p:cNvSpPr/>
          <p:nvPr/>
        </p:nvSpPr>
        <p:spPr>
          <a:xfrm>
            <a:off x="1867963"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7" name="Google Shape;2257;p34"/>
          <p:cNvSpPr/>
          <p:nvPr/>
        </p:nvSpPr>
        <p:spPr>
          <a:xfrm>
            <a:off x="2517488"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8" name="Google Shape;2258;p34"/>
          <p:cNvSpPr/>
          <p:nvPr/>
        </p:nvSpPr>
        <p:spPr>
          <a:xfrm>
            <a:off x="3716013" y="13810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9" name="Google Shape;2259;p34"/>
          <p:cNvSpPr/>
          <p:nvPr/>
        </p:nvSpPr>
        <p:spPr>
          <a:xfrm>
            <a:off x="4640638" y="13810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0" name="Google Shape;2260;p34"/>
          <p:cNvSpPr/>
          <p:nvPr/>
        </p:nvSpPr>
        <p:spPr>
          <a:xfrm>
            <a:off x="5248463"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1" name="Google Shape;2261;p34"/>
          <p:cNvSpPr/>
          <p:nvPr/>
        </p:nvSpPr>
        <p:spPr>
          <a:xfrm>
            <a:off x="6446988" y="13810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2" name="Google Shape;2262;p34"/>
          <p:cNvSpPr/>
          <p:nvPr/>
        </p:nvSpPr>
        <p:spPr>
          <a:xfrm>
            <a:off x="7245013" y="13810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3" name="Google Shape;2263;p34"/>
          <p:cNvSpPr/>
          <p:nvPr/>
        </p:nvSpPr>
        <p:spPr>
          <a:xfrm>
            <a:off x="8106638" y="13810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4" name="Google Shape;2264;p34"/>
          <p:cNvSpPr/>
          <p:nvPr/>
        </p:nvSpPr>
        <p:spPr>
          <a:xfrm>
            <a:off x="755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5" name="Google Shape;2265;p34"/>
          <p:cNvSpPr/>
          <p:nvPr/>
        </p:nvSpPr>
        <p:spPr>
          <a:xfrm>
            <a:off x="928875" y="16523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6" name="Google Shape;2266;p34"/>
          <p:cNvSpPr/>
          <p:nvPr/>
        </p:nvSpPr>
        <p:spPr>
          <a:xfrm>
            <a:off x="1980500" y="1652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7" name="Google Shape;2267;p34"/>
          <p:cNvSpPr/>
          <p:nvPr/>
        </p:nvSpPr>
        <p:spPr>
          <a:xfrm>
            <a:off x="2770225" y="16523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8" name="Google Shape;2268;p34"/>
          <p:cNvSpPr/>
          <p:nvPr/>
        </p:nvSpPr>
        <p:spPr>
          <a:xfrm>
            <a:off x="37399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9" name="Google Shape;2269;p34"/>
          <p:cNvSpPr/>
          <p:nvPr/>
        </p:nvSpPr>
        <p:spPr>
          <a:xfrm>
            <a:off x="4593275" y="16523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0" name="Google Shape;2270;p34"/>
          <p:cNvSpPr/>
          <p:nvPr/>
        </p:nvSpPr>
        <p:spPr>
          <a:xfrm>
            <a:off x="5509600" y="16523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1" name="Google Shape;2271;p34"/>
          <p:cNvSpPr/>
          <p:nvPr/>
        </p:nvSpPr>
        <p:spPr>
          <a:xfrm>
            <a:off x="6109125" y="16523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2" name="Google Shape;2272;p34"/>
          <p:cNvSpPr/>
          <p:nvPr/>
        </p:nvSpPr>
        <p:spPr>
          <a:xfrm>
            <a:off x="7299350" y="16523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3" name="Google Shape;2273;p34"/>
          <p:cNvSpPr/>
          <p:nvPr/>
        </p:nvSpPr>
        <p:spPr>
          <a:xfrm>
            <a:off x="8601475" y="16523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4" name="Google Shape;2274;p34"/>
          <p:cNvSpPr/>
          <p:nvPr/>
        </p:nvSpPr>
        <p:spPr>
          <a:xfrm>
            <a:off x="75869"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5" name="Google Shape;2275;p34"/>
          <p:cNvSpPr/>
          <p:nvPr/>
        </p:nvSpPr>
        <p:spPr>
          <a:xfrm>
            <a:off x="747094" y="19236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6" name="Google Shape;2276;p34"/>
          <p:cNvSpPr/>
          <p:nvPr/>
        </p:nvSpPr>
        <p:spPr>
          <a:xfrm>
            <a:off x="1905219" y="19236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7" name="Google Shape;2277;p34"/>
          <p:cNvSpPr/>
          <p:nvPr/>
        </p:nvSpPr>
        <p:spPr>
          <a:xfrm>
            <a:off x="2904944"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8" name="Google Shape;2278;p34"/>
          <p:cNvSpPr/>
          <p:nvPr/>
        </p:nvSpPr>
        <p:spPr>
          <a:xfrm>
            <a:off x="4125170" y="19236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9" name="Google Shape;2279;p34"/>
          <p:cNvSpPr/>
          <p:nvPr/>
        </p:nvSpPr>
        <p:spPr>
          <a:xfrm>
            <a:off x="4754695" y="19236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0" name="Google Shape;2280;p34"/>
          <p:cNvSpPr/>
          <p:nvPr/>
        </p:nvSpPr>
        <p:spPr>
          <a:xfrm>
            <a:off x="5179320"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1" name="Google Shape;2281;p34"/>
          <p:cNvSpPr/>
          <p:nvPr/>
        </p:nvSpPr>
        <p:spPr>
          <a:xfrm>
            <a:off x="6399545" y="192365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2" name="Google Shape;2282;p34"/>
          <p:cNvSpPr/>
          <p:nvPr/>
        </p:nvSpPr>
        <p:spPr>
          <a:xfrm>
            <a:off x="6986170" y="1923650"/>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3" name="Google Shape;2283;p34"/>
          <p:cNvSpPr/>
          <p:nvPr/>
        </p:nvSpPr>
        <p:spPr>
          <a:xfrm>
            <a:off x="8517195"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4" name="Google Shape;2284;p34"/>
          <p:cNvSpPr/>
          <p:nvPr/>
        </p:nvSpPr>
        <p:spPr>
          <a:xfrm>
            <a:off x="75850" y="21949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5" name="Google Shape;2285;p34"/>
          <p:cNvSpPr/>
          <p:nvPr/>
        </p:nvSpPr>
        <p:spPr>
          <a:xfrm>
            <a:off x="1206608"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6" name="Google Shape;2286;p34"/>
          <p:cNvSpPr/>
          <p:nvPr/>
        </p:nvSpPr>
        <p:spPr>
          <a:xfrm>
            <a:off x="1844167"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7" name="Google Shape;2287;p34"/>
          <p:cNvSpPr/>
          <p:nvPr/>
        </p:nvSpPr>
        <p:spPr>
          <a:xfrm>
            <a:off x="2481725"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8" name="Google Shape;2288;p34"/>
          <p:cNvSpPr/>
          <p:nvPr/>
        </p:nvSpPr>
        <p:spPr>
          <a:xfrm>
            <a:off x="3267783"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9" name="Google Shape;2289;p34"/>
          <p:cNvSpPr/>
          <p:nvPr/>
        </p:nvSpPr>
        <p:spPr>
          <a:xfrm>
            <a:off x="4053842" y="21949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0" name="Google Shape;2290;p34"/>
          <p:cNvSpPr/>
          <p:nvPr/>
        </p:nvSpPr>
        <p:spPr>
          <a:xfrm>
            <a:off x="5178300" y="21949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1" name="Google Shape;2291;p34"/>
          <p:cNvSpPr/>
          <p:nvPr/>
        </p:nvSpPr>
        <p:spPr>
          <a:xfrm>
            <a:off x="6027958" y="21949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2" name="Google Shape;2292;p34"/>
          <p:cNvSpPr/>
          <p:nvPr/>
        </p:nvSpPr>
        <p:spPr>
          <a:xfrm>
            <a:off x="7525317" y="2194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3" name="Google Shape;2293;p34"/>
          <p:cNvSpPr/>
          <p:nvPr/>
        </p:nvSpPr>
        <p:spPr>
          <a:xfrm>
            <a:off x="8437975" y="21949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4" name="Google Shape;2294;p34"/>
          <p:cNvSpPr/>
          <p:nvPr/>
        </p:nvSpPr>
        <p:spPr>
          <a:xfrm>
            <a:off x="75871"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5" name="Google Shape;2295;p34"/>
          <p:cNvSpPr/>
          <p:nvPr/>
        </p:nvSpPr>
        <p:spPr>
          <a:xfrm>
            <a:off x="865030" y="24663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6" name="Google Shape;2296;p34"/>
          <p:cNvSpPr/>
          <p:nvPr/>
        </p:nvSpPr>
        <p:spPr>
          <a:xfrm>
            <a:off x="1834188"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7" name="Google Shape;2297;p34"/>
          <p:cNvSpPr/>
          <p:nvPr/>
        </p:nvSpPr>
        <p:spPr>
          <a:xfrm>
            <a:off x="2474846"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8" name="Google Shape;2298;p34"/>
          <p:cNvSpPr/>
          <p:nvPr/>
        </p:nvSpPr>
        <p:spPr>
          <a:xfrm>
            <a:off x="3664505" y="24663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9" name="Google Shape;2299;p34"/>
          <p:cNvSpPr/>
          <p:nvPr/>
        </p:nvSpPr>
        <p:spPr>
          <a:xfrm>
            <a:off x="4517263"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0" name="Google Shape;2300;p34"/>
          <p:cNvSpPr/>
          <p:nvPr/>
        </p:nvSpPr>
        <p:spPr>
          <a:xfrm>
            <a:off x="5157922"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1" name="Google Shape;2301;p34"/>
          <p:cNvSpPr/>
          <p:nvPr/>
        </p:nvSpPr>
        <p:spPr>
          <a:xfrm>
            <a:off x="6347580"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2" name="Google Shape;2302;p34"/>
          <p:cNvSpPr/>
          <p:nvPr/>
        </p:nvSpPr>
        <p:spPr>
          <a:xfrm>
            <a:off x="6988238" y="24663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3" name="Google Shape;2303;p34"/>
          <p:cNvSpPr/>
          <p:nvPr/>
        </p:nvSpPr>
        <p:spPr>
          <a:xfrm>
            <a:off x="8368697"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4" name="Google Shape;2304;p34"/>
          <p:cNvSpPr/>
          <p:nvPr/>
        </p:nvSpPr>
        <p:spPr>
          <a:xfrm>
            <a:off x="75850" y="27376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5" name="Google Shape;2305;p34"/>
          <p:cNvSpPr/>
          <p:nvPr/>
        </p:nvSpPr>
        <p:spPr>
          <a:xfrm>
            <a:off x="946642"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6" name="Google Shape;2306;p34"/>
          <p:cNvSpPr/>
          <p:nvPr/>
        </p:nvSpPr>
        <p:spPr>
          <a:xfrm>
            <a:off x="2015733" y="273762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7" name="Google Shape;2307;p34"/>
          <p:cNvSpPr/>
          <p:nvPr/>
        </p:nvSpPr>
        <p:spPr>
          <a:xfrm>
            <a:off x="2541225" y="27376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8" name="Google Shape;2308;p34"/>
          <p:cNvSpPr/>
          <p:nvPr/>
        </p:nvSpPr>
        <p:spPr>
          <a:xfrm>
            <a:off x="3115317" y="27376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9" name="Google Shape;2309;p34"/>
          <p:cNvSpPr/>
          <p:nvPr/>
        </p:nvSpPr>
        <p:spPr>
          <a:xfrm>
            <a:off x="4355708"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0" name="Google Shape;2310;p34"/>
          <p:cNvSpPr/>
          <p:nvPr/>
        </p:nvSpPr>
        <p:spPr>
          <a:xfrm>
            <a:off x="5424800" y="27376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1" name="Google Shape;2311;p34"/>
          <p:cNvSpPr/>
          <p:nvPr/>
        </p:nvSpPr>
        <p:spPr>
          <a:xfrm>
            <a:off x="6358592" y="2737625"/>
            <a:ext cx="9030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2" name="Google Shape;2312;p34"/>
          <p:cNvSpPr/>
          <p:nvPr/>
        </p:nvSpPr>
        <p:spPr>
          <a:xfrm>
            <a:off x="7368883" y="27376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3" name="Google Shape;2313;p34"/>
          <p:cNvSpPr/>
          <p:nvPr/>
        </p:nvSpPr>
        <p:spPr>
          <a:xfrm>
            <a:off x="8106775"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4" name="Google Shape;2314;p34"/>
          <p:cNvSpPr/>
          <p:nvPr/>
        </p:nvSpPr>
        <p:spPr>
          <a:xfrm>
            <a:off x="75878"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5" name="Google Shape;2315;p34"/>
          <p:cNvSpPr/>
          <p:nvPr/>
        </p:nvSpPr>
        <p:spPr>
          <a:xfrm>
            <a:off x="1458002" y="30089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6" name="Google Shape;2316;p34"/>
          <p:cNvSpPr/>
          <p:nvPr/>
        </p:nvSpPr>
        <p:spPr>
          <a:xfrm>
            <a:off x="1853726"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7" name="Google Shape;2317;p34"/>
          <p:cNvSpPr/>
          <p:nvPr/>
        </p:nvSpPr>
        <p:spPr>
          <a:xfrm>
            <a:off x="2496050" y="30089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8" name="Google Shape;2318;p34"/>
          <p:cNvSpPr/>
          <p:nvPr/>
        </p:nvSpPr>
        <p:spPr>
          <a:xfrm>
            <a:off x="3466875" y="30089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9" name="Google Shape;2319;p34"/>
          <p:cNvSpPr/>
          <p:nvPr/>
        </p:nvSpPr>
        <p:spPr>
          <a:xfrm>
            <a:off x="4602399"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0" name="Google Shape;2320;p34"/>
          <p:cNvSpPr/>
          <p:nvPr/>
        </p:nvSpPr>
        <p:spPr>
          <a:xfrm>
            <a:off x="5244723"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1" name="Google Shape;2321;p34"/>
          <p:cNvSpPr/>
          <p:nvPr/>
        </p:nvSpPr>
        <p:spPr>
          <a:xfrm>
            <a:off x="5887047"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2" name="Google Shape;2322;p34"/>
          <p:cNvSpPr/>
          <p:nvPr/>
        </p:nvSpPr>
        <p:spPr>
          <a:xfrm>
            <a:off x="7269171" y="30089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3" name="Google Shape;2323;p34"/>
          <p:cNvSpPr/>
          <p:nvPr/>
        </p:nvSpPr>
        <p:spPr>
          <a:xfrm>
            <a:off x="8460495" y="30089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4" name="Google Shape;2324;p34"/>
          <p:cNvSpPr/>
          <p:nvPr/>
        </p:nvSpPr>
        <p:spPr>
          <a:xfrm>
            <a:off x="75550" y="32802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5" name="Google Shape;2325;p34"/>
          <p:cNvSpPr/>
          <p:nvPr/>
        </p:nvSpPr>
        <p:spPr>
          <a:xfrm>
            <a:off x="1207008"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6" name="Google Shape;2326;p34"/>
          <p:cNvSpPr/>
          <p:nvPr/>
        </p:nvSpPr>
        <p:spPr>
          <a:xfrm>
            <a:off x="205736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7" name="Google Shape;2327;p34"/>
          <p:cNvSpPr/>
          <p:nvPr/>
        </p:nvSpPr>
        <p:spPr>
          <a:xfrm>
            <a:off x="2907725"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8" name="Google Shape;2328;p34"/>
          <p:cNvSpPr/>
          <p:nvPr/>
        </p:nvSpPr>
        <p:spPr>
          <a:xfrm>
            <a:off x="3821083" y="32802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9" name="Google Shape;2329;p34"/>
          <p:cNvSpPr/>
          <p:nvPr/>
        </p:nvSpPr>
        <p:spPr>
          <a:xfrm>
            <a:off x="4538542" y="32802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0" name="Google Shape;2330;p34"/>
          <p:cNvSpPr/>
          <p:nvPr/>
        </p:nvSpPr>
        <p:spPr>
          <a:xfrm>
            <a:off x="5837700" y="328027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1" name="Google Shape;2331;p34"/>
          <p:cNvSpPr/>
          <p:nvPr/>
        </p:nvSpPr>
        <p:spPr>
          <a:xfrm>
            <a:off x="6342758"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2" name="Google Shape;2332;p34"/>
          <p:cNvSpPr/>
          <p:nvPr/>
        </p:nvSpPr>
        <p:spPr>
          <a:xfrm>
            <a:off x="725611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3" name="Google Shape;2333;p34"/>
          <p:cNvSpPr/>
          <p:nvPr/>
        </p:nvSpPr>
        <p:spPr>
          <a:xfrm>
            <a:off x="8106475" y="32802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4" name="Google Shape;2334;p34"/>
          <p:cNvSpPr/>
          <p:nvPr/>
        </p:nvSpPr>
        <p:spPr>
          <a:xfrm>
            <a:off x="75875"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5" name="Google Shape;2335;p34"/>
          <p:cNvSpPr/>
          <p:nvPr/>
        </p:nvSpPr>
        <p:spPr>
          <a:xfrm>
            <a:off x="875466" y="35516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6" name="Google Shape;2336;p34"/>
          <p:cNvSpPr/>
          <p:nvPr/>
        </p:nvSpPr>
        <p:spPr>
          <a:xfrm>
            <a:off x="1855056" y="35516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7" name="Google Shape;2337;p34"/>
          <p:cNvSpPr/>
          <p:nvPr/>
        </p:nvSpPr>
        <p:spPr>
          <a:xfrm>
            <a:off x="2506146" y="35516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8" name="Google Shape;2338;p34"/>
          <p:cNvSpPr/>
          <p:nvPr/>
        </p:nvSpPr>
        <p:spPr>
          <a:xfrm>
            <a:off x="3236436" y="35516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9" name="Google Shape;2339;p34"/>
          <p:cNvSpPr/>
          <p:nvPr/>
        </p:nvSpPr>
        <p:spPr>
          <a:xfrm>
            <a:off x="4380727"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0" name="Google Shape;2340;p34"/>
          <p:cNvSpPr/>
          <p:nvPr/>
        </p:nvSpPr>
        <p:spPr>
          <a:xfrm>
            <a:off x="5180317" y="35516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1" name="Google Shape;2341;p34"/>
          <p:cNvSpPr/>
          <p:nvPr/>
        </p:nvSpPr>
        <p:spPr>
          <a:xfrm>
            <a:off x="638040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2" name="Google Shape;2342;p34"/>
          <p:cNvSpPr/>
          <p:nvPr/>
        </p:nvSpPr>
        <p:spPr>
          <a:xfrm>
            <a:off x="724359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3" name="Google Shape;2343;p34"/>
          <p:cNvSpPr/>
          <p:nvPr/>
        </p:nvSpPr>
        <p:spPr>
          <a:xfrm>
            <a:off x="8106788" y="35516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4" name="Google Shape;2344;p34"/>
          <p:cNvSpPr/>
          <p:nvPr/>
        </p:nvSpPr>
        <p:spPr>
          <a:xfrm>
            <a:off x="75850" y="38229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5" name="Google Shape;2345;p34"/>
          <p:cNvSpPr/>
          <p:nvPr/>
        </p:nvSpPr>
        <p:spPr>
          <a:xfrm>
            <a:off x="1205542" y="38229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6" name="Google Shape;2346;p34"/>
          <p:cNvSpPr/>
          <p:nvPr/>
        </p:nvSpPr>
        <p:spPr>
          <a:xfrm>
            <a:off x="2054133" y="3822925"/>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7" name="Google Shape;2347;p34"/>
          <p:cNvSpPr/>
          <p:nvPr/>
        </p:nvSpPr>
        <p:spPr>
          <a:xfrm>
            <a:off x="2444025" y="38229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8" name="Google Shape;2348;p34"/>
          <p:cNvSpPr/>
          <p:nvPr/>
        </p:nvSpPr>
        <p:spPr>
          <a:xfrm>
            <a:off x="3159717" y="3822925"/>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9" name="Google Shape;2349;p34"/>
          <p:cNvSpPr/>
          <p:nvPr/>
        </p:nvSpPr>
        <p:spPr>
          <a:xfrm>
            <a:off x="4536008" y="38229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0" name="Google Shape;2350;p34"/>
          <p:cNvSpPr/>
          <p:nvPr/>
        </p:nvSpPr>
        <p:spPr>
          <a:xfrm>
            <a:off x="5172500" y="38229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1" name="Google Shape;2351;p34"/>
          <p:cNvSpPr/>
          <p:nvPr/>
        </p:nvSpPr>
        <p:spPr>
          <a:xfrm>
            <a:off x="5767292" y="38229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2" name="Google Shape;2352;p34"/>
          <p:cNvSpPr/>
          <p:nvPr/>
        </p:nvSpPr>
        <p:spPr>
          <a:xfrm>
            <a:off x="6890683" y="3822925"/>
            <a:ext cx="1484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3" name="Google Shape;2353;p34"/>
          <p:cNvSpPr/>
          <p:nvPr/>
        </p:nvSpPr>
        <p:spPr>
          <a:xfrm>
            <a:off x="8460475" y="38229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4" name="Google Shape;2354;p34"/>
          <p:cNvSpPr/>
          <p:nvPr/>
        </p:nvSpPr>
        <p:spPr>
          <a:xfrm>
            <a:off x="75870"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5" name="Google Shape;2355;p34"/>
          <p:cNvSpPr/>
          <p:nvPr/>
        </p:nvSpPr>
        <p:spPr>
          <a:xfrm>
            <a:off x="775428" y="40942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6" name="Google Shape;2356;p34"/>
          <p:cNvSpPr/>
          <p:nvPr/>
        </p:nvSpPr>
        <p:spPr>
          <a:xfrm>
            <a:off x="1828686"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7" name="Google Shape;2357;p34"/>
          <p:cNvSpPr/>
          <p:nvPr/>
        </p:nvSpPr>
        <p:spPr>
          <a:xfrm>
            <a:off x="2471545" y="40942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8" name="Google Shape;2358;p34"/>
          <p:cNvSpPr/>
          <p:nvPr/>
        </p:nvSpPr>
        <p:spPr>
          <a:xfrm>
            <a:off x="3442903" y="40942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9" name="Google Shape;2359;p34"/>
          <p:cNvSpPr/>
          <p:nvPr/>
        </p:nvSpPr>
        <p:spPr>
          <a:xfrm>
            <a:off x="4578962"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0" name="Google Shape;2360;p34"/>
          <p:cNvSpPr/>
          <p:nvPr/>
        </p:nvSpPr>
        <p:spPr>
          <a:xfrm>
            <a:off x="5221820"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1" name="Google Shape;2361;p34"/>
          <p:cNvSpPr/>
          <p:nvPr/>
        </p:nvSpPr>
        <p:spPr>
          <a:xfrm>
            <a:off x="6413679" y="40942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2" name="Google Shape;2362;p34"/>
          <p:cNvSpPr/>
          <p:nvPr/>
        </p:nvSpPr>
        <p:spPr>
          <a:xfrm>
            <a:off x="7268637"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3" name="Google Shape;2363;p34"/>
          <p:cNvSpPr/>
          <p:nvPr/>
        </p:nvSpPr>
        <p:spPr>
          <a:xfrm>
            <a:off x="8460495"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4" name="Google Shape;2364;p34"/>
          <p:cNvSpPr/>
          <p:nvPr/>
        </p:nvSpPr>
        <p:spPr>
          <a:xfrm>
            <a:off x="75850"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5" name="Google Shape;2365;p34"/>
          <p:cNvSpPr/>
          <p:nvPr/>
        </p:nvSpPr>
        <p:spPr>
          <a:xfrm>
            <a:off x="933675" y="43655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6" name="Google Shape;2366;p34"/>
          <p:cNvSpPr/>
          <p:nvPr/>
        </p:nvSpPr>
        <p:spPr>
          <a:xfrm>
            <a:off x="1854500" y="43655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7" name="Google Shape;2367;p34"/>
          <p:cNvSpPr/>
          <p:nvPr/>
        </p:nvSpPr>
        <p:spPr>
          <a:xfrm>
            <a:off x="2500225" y="43655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8" name="Google Shape;2368;p34"/>
          <p:cNvSpPr/>
          <p:nvPr/>
        </p:nvSpPr>
        <p:spPr>
          <a:xfrm>
            <a:off x="3474450" y="43655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9" name="Google Shape;2369;p34"/>
          <p:cNvSpPr/>
          <p:nvPr/>
        </p:nvSpPr>
        <p:spPr>
          <a:xfrm>
            <a:off x="4078475" y="43655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0" name="Google Shape;2370;p34"/>
          <p:cNvSpPr/>
          <p:nvPr/>
        </p:nvSpPr>
        <p:spPr>
          <a:xfrm>
            <a:off x="5584000"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1" name="Google Shape;2371;p34"/>
          <p:cNvSpPr/>
          <p:nvPr/>
        </p:nvSpPr>
        <p:spPr>
          <a:xfrm>
            <a:off x="6378225"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2" name="Google Shape;2372;p34"/>
          <p:cNvSpPr/>
          <p:nvPr/>
        </p:nvSpPr>
        <p:spPr>
          <a:xfrm>
            <a:off x="7236050" y="43655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3" name="Google Shape;2373;p34"/>
          <p:cNvSpPr/>
          <p:nvPr/>
        </p:nvSpPr>
        <p:spPr>
          <a:xfrm>
            <a:off x="8368675"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4" name="Google Shape;2374;p34"/>
          <p:cNvSpPr/>
          <p:nvPr/>
        </p:nvSpPr>
        <p:spPr>
          <a:xfrm>
            <a:off x="75863" y="46369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5" name="Google Shape;2375;p34"/>
          <p:cNvSpPr/>
          <p:nvPr/>
        </p:nvSpPr>
        <p:spPr>
          <a:xfrm>
            <a:off x="121742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6" name="Google Shape;2376;p34"/>
          <p:cNvSpPr/>
          <p:nvPr/>
        </p:nvSpPr>
        <p:spPr>
          <a:xfrm>
            <a:off x="2077879" y="46369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7" name="Google Shape;2377;p34"/>
          <p:cNvSpPr/>
          <p:nvPr/>
        </p:nvSpPr>
        <p:spPr>
          <a:xfrm>
            <a:off x="268453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8" name="Google Shape;2378;p34"/>
          <p:cNvSpPr/>
          <p:nvPr/>
        </p:nvSpPr>
        <p:spPr>
          <a:xfrm>
            <a:off x="3743296" y="46369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9" name="Google Shape;2379;p34"/>
          <p:cNvSpPr/>
          <p:nvPr/>
        </p:nvSpPr>
        <p:spPr>
          <a:xfrm>
            <a:off x="4540154" y="46369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0" name="Google Shape;2380;p34"/>
          <p:cNvSpPr/>
          <p:nvPr/>
        </p:nvSpPr>
        <p:spPr>
          <a:xfrm>
            <a:off x="5188513" y="46369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1" name="Google Shape;2381;p34"/>
          <p:cNvSpPr/>
          <p:nvPr/>
        </p:nvSpPr>
        <p:spPr>
          <a:xfrm>
            <a:off x="638587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2" name="Google Shape;2382;p34"/>
          <p:cNvSpPr/>
          <p:nvPr/>
        </p:nvSpPr>
        <p:spPr>
          <a:xfrm>
            <a:off x="7246329"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3" name="Google Shape;2383;p34"/>
          <p:cNvSpPr/>
          <p:nvPr/>
        </p:nvSpPr>
        <p:spPr>
          <a:xfrm>
            <a:off x="810678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4" name="Google Shape;2384;p34"/>
          <p:cNvSpPr/>
          <p:nvPr/>
        </p:nvSpPr>
        <p:spPr>
          <a:xfrm>
            <a:off x="75625"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5" name="Google Shape;2385;p34"/>
          <p:cNvSpPr/>
          <p:nvPr/>
        </p:nvSpPr>
        <p:spPr>
          <a:xfrm>
            <a:off x="1009417" y="49082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6" name="Google Shape;2386;p34"/>
          <p:cNvSpPr/>
          <p:nvPr/>
        </p:nvSpPr>
        <p:spPr>
          <a:xfrm>
            <a:off x="1668108" y="49082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7" name="Google Shape;2387;p34"/>
          <p:cNvSpPr/>
          <p:nvPr/>
        </p:nvSpPr>
        <p:spPr>
          <a:xfrm>
            <a:off x="2383500" y="49082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8" name="Google Shape;2388;p34"/>
          <p:cNvSpPr/>
          <p:nvPr/>
        </p:nvSpPr>
        <p:spPr>
          <a:xfrm>
            <a:off x="3623892" y="49082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9" name="Google Shape;2389;p34"/>
          <p:cNvSpPr/>
          <p:nvPr/>
        </p:nvSpPr>
        <p:spPr>
          <a:xfrm>
            <a:off x="4494683" y="49082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0" name="Google Shape;2390;p34"/>
          <p:cNvSpPr/>
          <p:nvPr/>
        </p:nvSpPr>
        <p:spPr>
          <a:xfrm>
            <a:off x="5481875" y="49082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1" name="Google Shape;2391;p34"/>
          <p:cNvSpPr/>
          <p:nvPr/>
        </p:nvSpPr>
        <p:spPr>
          <a:xfrm>
            <a:off x="6627467"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2" name="Google Shape;2392;p34"/>
          <p:cNvSpPr/>
          <p:nvPr/>
        </p:nvSpPr>
        <p:spPr>
          <a:xfrm>
            <a:off x="7434658"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3" name="Google Shape;2393;p34"/>
          <p:cNvSpPr/>
          <p:nvPr/>
        </p:nvSpPr>
        <p:spPr>
          <a:xfrm>
            <a:off x="8368450"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64F59"/>
            </a:gs>
            <a:gs pos="100000">
              <a:srgbClr val="DE87F1"/>
            </a:gs>
          </a:gsLst>
          <a:lin ang="13500032" scaled="0"/>
        </a:gradFill>
        <a:effectLst/>
      </p:bgPr>
    </p:bg>
    <p:spTree>
      <p:nvGrpSpPr>
        <p:cNvPr id="2397" name="Shape 2397"/>
        <p:cNvGrpSpPr/>
        <p:nvPr/>
      </p:nvGrpSpPr>
      <p:grpSpPr>
        <a:xfrm>
          <a:off x="0" y="0"/>
          <a:ext cx="0" cy="0"/>
          <a:chOff x="0" y="0"/>
          <a:chExt cx="0" cy="0"/>
        </a:xfrm>
      </p:grpSpPr>
      <p:grpSp>
        <p:nvGrpSpPr>
          <p:cNvPr id="2398" name="Google Shape;2398;p35"/>
          <p:cNvGrpSpPr/>
          <p:nvPr/>
        </p:nvGrpSpPr>
        <p:grpSpPr>
          <a:xfrm>
            <a:off x="75400" y="24375"/>
            <a:ext cx="8993197" cy="5094750"/>
            <a:chOff x="75400" y="24375"/>
            <a:chExt cx="8993197" cy="5094750"/>
          </a:xfrm>
        </p:grpSpPr>
        <p:sp>
          <p:nvSpPr>
            <p:cNvPr id="2399" name="Google Shape;2399;p35"/>
            <p:cNvSpPr/>
            <p:nvPr/>
          </p:nvSpPr>
          <p:spPr>
            <a:xfrm>
              <a:off x="75400"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0" name="Google Shape;2400;p35"/>
            <p:cNvSpPr/>
            <p:nvPr/>
          </p:nvSpPr>
          <p:spPr>
            <a:xfrm>
              <a:off x="1206692"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1" name="Google Shape;2401;p35"/>
            <p:cNvSpPr/>
            <p:nvPr/>
          </p:nvSpPr>
          <p:spPr>
            <a:xfrm>
              <a:off x="1844783"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2" name="Google Shape;2402;p35"/>
            <p:cNvSpPr/>
            <p:nvPr/>
          </p:nvSpPr>
          <p:spPr>
            <a:xfrm>
              <a:off x="2482875" y="243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3" name="Google Shape;2403;p35"/>
            <p:cNvSpPr/>
            <p:nvPr/>
          </p:nvSpPr>
          <p:spPr>
            <a:xfrm>
              <a:off x="3449467"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4" name="Google Shape;2404;p35"/>
            <p:cNvSpPr/>
            <p:nvPr/>
          </p:nvSpPr>
          <p:spPr>
            <a:xfrm>
              <a:off x="4580758"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5" name="Google Shape;2405;p35"/>
            <p:cNvSpPr/>
            <p:nvPr/>
          </p:nvSpPr>
          <p:spPr>
            <a:xfrm>
              <a:off x="5218850" y="243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6" name="Google Shape;2406;p35"/>
            <p:cNvSpPr/>
            <p:nvPr/>
          </p:nvSpPr>
          <p:spPr>
            <a:xfrm>
              <a:off x="6405942"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7" name="Google Shape;2407;p35"/>
            <p:cNvSpPr/>
            <p:nvPr/>
          </p:nvSpPr>
          <p:spPr>
            <a:xfrm>
              <a:off x="7256133"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8" name="Google Shape;2408;p35"/>
            <p:cNvSpPr/>
            <p:nvPr/>
          </p:nvSpPr>
          <p:spPr>
            <a:xfrm>
              <a:off x="8106325" y="243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9" name="Google Shape;2409;p35"/>
            <p:cNvSpPr/>
            <p:nvPr/>
          </p:nvSpPr>
          <p:spPr>
            <a:xfrm>
              <a:off x="75720" y="29570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0" name="Google Shape;2410;p35"/>
            <p:cNvSpPr/>
            <p:nvPr/>
          </p:nvSpPr>
          <p:spPr>
            <a:xfrm>
              <a:off x="797779"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1" name="Google Shape;2411;p35"/>
            <p:cNvSpPr/>
            <p:nvPr/>
          </p:nvSpPr>
          <p:spPr>
            <a:xfrm>
              <a:off x="1738238" y="2957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2" name="Google Shape;2412;p35"/>
            <p:cNvSpPr/>
            <p:nvPr/>
          </p:nvSpPr>
          <p:spPr>
            <a:xfrm>
              <a:off x="2482797" y="295700"/>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3" name="Google Shape;2413;p35"/>
            <p:cNvSpPr/>
            <p:nvPr/>
          </p:nvSpPr>
          <p:spPr>
            <a:xfrm>
              <a:off x="3809056" y="29570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4" name="Google Shape;2414;p35"/>
            <p:cNvSpPr/>
            <p:nvPr/>
          </p:nvSpPr>
          <p:spPr>
            <a:xfrm>
              <a:off x="4389815" y="2957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5" name="Google Shape;2415;p35"/>
            <p:cNvSpPr/>
            <p:nvPr/>
          </p:nvSpPr>
          <p:spPr>
            <a:xfrm>
              <a:off x="5548374" y="2957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6" name="Google Shape;2416;p35"/>
            <p:cNvSpPr/>
            <p:nvPr/>
          </p:nvSpPr>
          <p:spPr>
            <a:xfrm>
              <a:off x="6213733"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7" name="Google Shape;2417;p35"/>
            <p:cNvSpPr/>
            <p:nvPr/>
          </p:nvSpPr>
          <p:spPr>
            <a:xfrm>
              <a:off x="7154193" y="2957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8" name="Google Shape;2418;p35"/>
            <p:cNvSpPr/>
            <p:nvPr/>
          </p:nvSpPr>
          <p:spPr>
            <a:xfrm>
              <a:off x="7968052" y="2957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9" name="Google Shape;2419;p35"/>
            <p:cNvSpPr/>
            <p:nvPr/>
          </p:nvSpPr>
          <p:spPr>
            <a:xfrm>
              <a:off x="75700"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0" name="Google Shape;2420;p35"/>
            <p:cNvSpPr/>
            <p:nvPr/>
          </p:nvSpPr>
          <p:spPr>
            <a:xfrm>
              <a:off x="943258"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1" name="Google Shape;2421;p35"/>
            <p:cNvSpPr/>
            <p:nvPr/>
          </p:nvSpPr>
          <p:spPr>
            <a:xfrm>
              <a:off x="181081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2" name="Google Shape;2422;p35"/>
            <p:cNvSpPr/>
            <p:nvPr/>
          </p:nvSpPr>
          <p:spPr>
            <a:xfrm>
              <a:off x="2466275" y="5670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3" name="Google Shape;2423;p35"/>
            <p:cNvSpPr/>
            <p:nvPr/>
          </p:nvSpPr>
          <p:spPr>
            <a:xfrm>
              <a:off x="3450233"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4" name="Google Shape;2424;p35"/>
            <p:cNvSpPr/>
            <p:nvPr/>
          </p:nvSpPr>
          <p:spPr>
            <a:xfrm>
              <a:off x="4105692" y="5670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5" name="Google Shape;2425;p35"/>
            <p:cNvSpPr/>
            <p:nvPr/>
          </p:nvSpPr>
          <p:spPr>
            <a:xfrm>
              <a:off x="5248050" y="5670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6" name="Google Shape;2426;p35"/>
            <p:cNvSpPr/>
            <p:nvPr/>
          </p:nvSpPr>
          <p:spPr>
            <a:xfrm>
              <a:off x="6396708" y="5670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7" name="Google Shape;2427;p35"/>
            <p:cNvSpPr/>
            <p:nvPr/>
          </p:nvSpPr>
          <p:spPr>
            <a:xfrm>
              <a:off x="720066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8" name="Google Shape;2428;p35"/>
            <p:cNvSpPr/>
            <p:nvPr/>
          </p:nvSpPr>
          <p:spPr>
            <a:xfrm>
              <a:off x="7856125" y="5670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9" name="Google Shape;2429;p35"/>
            <p:cNvSpPr/>
            <p:nvPr/>
          </p:nvSpPr>
          <p:spPr>
            <a:xfrm>
              <a:off x="75719" y="8383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0" name="Google Shape;2430;p35"/>
            <p:cNvSpPr/>
            <p:nvPr/>
          </p:nvSpPr>
          <p:spPr>
            <a:xfrm>
              <a:off x="731677" y="8383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1" name="Google Shape;2431;p35"/>
            <p:cNvSpPr/>
            <p:nvPr/>
          </p:nvSpPr>
          <p:spPr>
            <a:xfrm>
              <a:off x="1874534"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2" name="Google Shape;2432;p35"/>
            <p:cNvSpPr/>
            <p:nvPr/>
          </p:nvSpPr>
          <p:spPr>
            <a:xfrm>
              <a:off x="2678992"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3" name="Google Shape;2433;p35"/>
            <p:cNvSpPr/>
            <p:nvPr/>
          </p:nvSpPr>
          <p:spPr>
            <a:xfrm>
              <a:off x="3483449" y="8383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4" name="Google Shape;2434;p35"/>
            <p:cNvSpPr/>
            <p:nvPr/>
          </p:nvSpPr>
          <p:spPr>
            <a:xfrm>
              <a:off x="4632607"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5" name="Google Shape;2435;p35"/>
            <p:cNvSpPr/>
            <p:nvPr/>
          </p:nvSpPr>
          <p:spPr>
            <a:xfrm>
              <a:off x="5698965" y="83835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6" name="Google Shape;2436;p35"/>
            <p:cNvSpPr/>
            <p:nvPr/>
          </p:nvSpPr>
          <p:spPr>
            <a:xfrm>
              <a:off x="6434122" y="8383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7" name="Google Shape;2437;p35"/>
            <p:cNvSpPr/>
            <p:nvPr/>
          </p:nvSpPr>
          <p:spPr>
            <a:xfrm>
              <a:off x="7302180"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8" name="Google Shape;2438;p35"/>
            <p:cNvSpPr/>
            <p:nvPr/>
          </p:nvSpPr>
          <p:spPr>
            <a:xfrm>
              <a:off x="8106638"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9" name="Google Shape;2439;p35"/>
            <p:cNvSpPr/>
            <p:nvPr/>
          </p:nvSpPr>
          <p:spPr>
            <a:xfrm>
              <a:off x="75700" y="11096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0" name="Google Shape;2440;p35"/>
            <p:cNvSpPr/>
            <p:nvPr/>
          </p:nvSpPr>
          <p:spPr>
            <a:xfrm>
              <a:off x="1036058" y="11096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1" name="Google Shape;2441;p35"/>
            <p:cNvSpPr/>
            <p:nvPr/>
          </p:nvSpPr>
          <p:spPr>
            <a:xfrm>
              <a:off x="181641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2" name="Google Shape;2442;p35"/>
            <p:cNvSpPr/>
            <p:nvPr/>
          </p:nvSpPr>
          <p:spPr>
            <a:xfrm>
              <a:off x="2997275"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3" name="Google Shape;2443;p35"/>
            <p:cNvSpPr/>
            <p:nvPr/>
          </p:nvSpPr>
          <p:spPr>
            <a:xfrm>
              <a:off x="3904233" y="11096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4" name="Google Shape;2444;p35"/>
            <p:cNvSpPr/>
            <p:nvPr/>
          </p:nvSpPr>
          <p:spPr>
            <a:xfrm>
              <a:off x="4536092"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5" name="Google Shape;2445;p35"/>
            <p:cNvSpPr/>
            <p:nvPr/>
          </p:nvSpPr>
          <p:spPr>
            <a:xfrm>
              <a:off x="5443050"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6" name="Google Shape;2446;p35"/>
            <p:cNvSpPr/>
            <p:nvPr/>
          </p:nvSpPr>
          <p:spPr>
            <a:xfrm>
              <a:off x="6350008"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7" name="Google Shape;2447;p35"/>
            <p:cNvSpPr/>
            <p:nvPr/>
          </p:nvSpPr>
          <p:spPr>
            <a:xfrm>
              <a:off x="725696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8" name="Google Shape;2448;p35"/>
            <p:cNvSpPr/>
            <p:nvPr/>
          </p:nvSpPr>
          <p:spPr>
            <a:xfrm>
              <a:off x="8437825" y="11096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9" name="Google Shape;2449;p35"/>
            <p:cNvSpPr/>
            <p:nvPr/>
          </p:nvSpPr>
          <p:spPr>
            <a:xfrm>
              <a:off x="75713" y="13810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0" name="Google Shape;2450;p35"/>
            <p:cNvSpPr/>
            <p:nvPr/>
          </p:nvSpPr>
          <p:spPr>
            <a:xfrm>
              <a:off x="1218438"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1" name="Google Shape;2451;p35"/>
            <p:cNvSpPr/>
            <p:nvPr/>
          </p:nvSpPr>
          <p:spPr>
            <a:xfrm>
              <a:off x="1867963"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2" name="Google Shape;2452;p35"/>
            <p:cNvSpPr/>
            <p:nvPr/>
          </p:nvSpPr>
          <p:spPr>
            <a:xfrm>
              <a:off x="2517488"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3" name="Google Shape;2453;p35"/>
            <p:cNvSpPr/>
            <p:nvPr/>
          </p:nvSpPr>
          <p:spPr>
            <a:xfrm>
              <a:off x="3716013" y="13810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4" name="Google Shape;2454;p35"/>
            <p:cNvSpPr/>
            <p:nvPr/>
          </p:nvSpPr>
          <p:spPr>
            <a:xfrm>
              <a:off x="4640638" y="13810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5" name="Google Shape;2455;p35"/>
            <p:cNvSpPr/>
            <p:nvPr/>
          </p:nvSpPr>
          <p:spPr>
            <a:xfrm>
              <a:off x="5248463"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6" name="Google Shape;2456;p35"/>
            <p:cNvSpPr/>
            <p:nvPr/>
          </p:nvSpPr>
          <p:spPr>
            <a:xfrm>
              <a:off x="6446988" y="13810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7" name="Google Shape;2457;p35"/>
            <p:cNvSpPr/>
            <p:nvPr/>
          </p:nvSpPr>
          <p:spPr>
            <a:xfrm>
              <a:off x="7245013" y="13810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8" name="Google Shape;2458;p35"/>
            <p:cNvSpPr/>
            <p:nvPr/>
          </p:nvSpPr>
          <p:spPr>
            <a:xfrm>
              <a:off x="8106638" y="13810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9" name="Google Shape;2459;p35"/>
            <p:cNvSpPr/>
            <p:nvPr/>
          </p:nvSpPr>
          <p:spPr>
            <a:xfrm>
              <a:off x="755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0" name="Google Shape;2460;p35"/>
            <p:cNvSpPr/>
            <p:nvPr/>
          </p:nvSpPr>
          <p:spPr>
            <a:xfrm>
              <a:off x="928875" y="16523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1" name="Google Shape;2461;p35"/>
            <p:cNvSpPr/>
            <p:nvPr/>
          </p:nvSpPr>
          <p:spPr>
            <a:xfrm>
              <a:off x="1980500" y="16523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2" name="Google Shape;2462;p35"/>
            <p:cNvSpPr/>
            <p:nvPr/>
          </p:nvSpPr>
          <p:spPr>
            <a:xfrm>
              <a:off x="2770225" y="16523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3" name="Google Shape;2463;p35"/>
            <p:cNvSpPr/>
            <p:nvPr/>
          </p:nvSpPr>
          <p:spPr>
            <a:xfrm>
              <a:off x="37399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4" name="Google Shape;2464;p35"/>
            <p:cNvSpPr/>
            <p:nvPr/>
          </p:nvSpPr>
          <p:spPr>
            <a:xfrm>
              <a:off x="4593275" y="16523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5" name="Google Shape;2465;p35"/>
            <p:cNvSpPr/>
            <p:nvPr/>
          </p:nvSpPr>
          <p:spPr>
            <a:xfrm>
              <a:off x="5509600" y="16523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6" name="Google Shape;2466;p35"/>
            <p:cNvSpPr/>
            <p:nvPr/>
          </p:nvSpPr>
          <p:spPr>
            <a:xfrm>
              <a:off x="6109125" y="165232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7" name="Google Shape;2467;p35"/>
            <p:cNvSpPr/>
            <p:nvPr/>
          </p:nvSpPr>
          <p:spPr>
            <a:xfrm>
              <a:off x="7299350" y="16523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8" name="Google Shape;2468;p35"/>
            <p:cNvSpPr/>
            <p:nvPr/>
          </p:nvSpPr>
          <p:spPr>
            <a:xfrm>
              <a:off x="8601475" y="16523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9" name="Google Shape;2469;p35"/>
            <p:cNvSpPr/>
            <p:nvPr/>
          </p:nvSpPr>
          <p:spPr>
            <a:xfrm>
              <a:off x="75869"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0" name="Google Shape;2470;p35"/>
            <p:cNvSpPr/>
            <p:nvPr/>
          </p:nvSpPr>
          <p:spPr>
            <a:xfrm>
              <a:off x="747094" y="19236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1" name="Google Shape;2471;p35"/>
            <p:cNvSpPr/>
            <p:nvPr/>
          </p:nvSpPr>
          <p:spPr>
            <a:xfrm>
              <a:off x="1905219" y="19236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2" name="Google Shape;2472;p35"/>
            <p:cNvSpPr/>
            <p:nvPr/>
          </p:nvSpPr>
          <p:spPr>
            <a:xfrm>
              <a:off x="2904944"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3" name="Google Shape;2473;p35"/>
            <p:cNvSpPr/>
            <p:nvPr/>
          </p:nvSpPr>
          <p:spPr>
            <a:xfrm>
              <a:off x="4125170" y="192365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4" name="Google Shape;2474;p35"/>
            <p:cNvSpPr/>
            <p:nvPr/>
          </p:nvSpPr>
          <p:spPr>
            <a:xfrm>
              <a:off x="4754695" y="19236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5" name="Google Shape;2475;p35"/>
            <p:cNvSpPr/>
            <p:nvPr/>
          </p:nvSpPr>
          <p:spPr>
            <a:xfrm>
              <a:off x="5179320"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6" name="Google Shape;2476;p35"/>
            <p:cNvSpPr/>
            <p:nvPr/>
          </p:nvSpPr>
          <p:spPr>
            <a:xfrm>
              <a:off x="6399545" y="192365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7" name="Google Shape;2477;p35"/>
            <p:cNvSpPr/>
            <p:nvPr/>
          </p:nvSpPr>
          <p:spPr>
            <a:xfrm>
              <a:off x="6986170" y="1923650"/>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8" name="Google Shape;2478;p35"/>
            <p:cNvSpPr/>
            <p:nvPr/>
          </p:nvSpPr>
          <p:spPr>
            <a:xfrm>
              <a:off x="8517195"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9" name="Google Shape;2479;p35"/>
            <p:cNvSpPr/>
            <p:nvPr/>
          </p:nvSpPr>
          <p:spPr>
            <a:xfrm>
              <a:off x="75850" y="21949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0" name="Google Shape;2480;p35"/>
            <p:cNvSpPr/>
            <p:nvPr/>
          </p:nvSpPr>
          <p:spPr>
            <a:xfrm>
              <a:off x="1206608"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1" name="Google Shape;2481;p35"/>
            <p:cNvSpPr/>
            <p:nvPr/>
          </p:nvSpPr>
          <p:spPr>
            <a:xfrm>
              <a:off x="1844167"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2" name="Google Shape;2482;p35"/>
            <p:cNvSpPr/>
            <p:nvPr/>
          </p:nvSpPr>
          <p:spPr>
            <a:xfrm>
              <a:off x="2481725"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3" name="Google Shape;2483;p35"/>
            <p:cNvSpPr/>
            <p:nvPr/>
          </p:nvSpPr>
          <p:spPr>
            <a:xfrm>
              <a:off x="3267783"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4" name="Google Shape;2484;p35"/>
            <p:cNvSpPr/>
            <p:nvPr/>
          </p:nvSpPr>
          <p:spPr>
            <a:xfrm>
              <a:off x="4053842" y="21949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5" name="Google Shape;2485;p35"/>
            <p:cNvSpPr/>
            <p:nvPr/>
          </p:nvSpPr>
          <p:spPr>
            <a:xfrm>
              <a:off x="5178300" y="21949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6" name="Google Shape;2486;p35"/>
            <p:cNvSpPr/>
            <p:nvPr/>
          </p:nvSpPr>
          <p:spPr>
            <a:xfrm>
              <a:off x="6027958" y="21949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7" name="Google Shape;2487;p35"/>
            <p:cNvSpPr/>
            <p:nvPr/>
          </p:nvSpPr>
          <p:spPr>
            <a:xfrm>
              <a:off x="7525317" y="21949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8" name="Google Shape;2488;p35"/>
            <p:cNvSpPr/>
            <p:nvPr/>
          </p:nvSpPr>
          <p:spPr>
            <a:xfrm>
              <a:off x="8437975" y="21949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9" name="Google Shape;2489;p35"/>
            <p:cNvSpPr/>
            <p:nvPr/>
          </p:nvSpPr>
          <p:spPr>
            <a:xfrm>
              <a:off x="75871"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0" name="Google Shape;2490;p35"/>
            <p:cNvSpPr/>
            <p:nvPr/>
          </p:nvSpPr>
          <p:spPr>
            <a:xfrm>
              <a:off x="865030" y="24663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1" name="Google Shape;2491;p35"/>
            <p:cNvSpPr/>
            <p:nvPr/>
          </p:nvSpPr>
          <p:spPr>
            <a:xfrm>
              <a:off x="1834188"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2" name="Google Shape;2492;p35"/>
            <p:cNvSpPr/>
            <p:nvPr/>
          </p:nvSpPr>
          <p:spPr>
            <a:xfrm>
              <a:off x="2474846"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3" name="Google Shape;2493;p35"/>
            <p:cNvSpPr/>
            <p:nvPr/>
          </p:nvSpPr>
          <p:spPr>
            <a:xfrm>
              <a:off x="3664505" y="24663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4" name="Google Shape;2494;p35"/>
            <p:cNvSpPr/>
            <p:nvPr/>
          </p:nvSpPr>
          <p:spPr>
            <a:xfrm>
              <a:off x="4517263"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5" name="Google Shape;2495;p35"/>
            <p:cNvSpPr/>
            <p:nvPr/>
          </p:nvSpPr>
          <p:spPr>
            <a:xfrm>
              <a:off x="5157922"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6" name="Google Shape;2496;p35"/>
            <p:cNvSpPr/>
            <p:nvPr/>
          </p:nvSpPr>
          <p:spPr>
            <a:xfrm>
              <a:off x="6347580"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7" name="Google Shape;2497;p35"/>
            <p:cNvSpPr/>
            <p:nvPr/>
          </p:nvSpPr>
          <p:spPr>
            <a:xfrm>
              <a:off x="6988238" y="246630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8" name="Google Shape;2498;p35"/>
            <p:cNvSpPr/>
            <p:nvPr/>
          </p:nvSpPr>
          <p:spPr>
            <a:xfrm>
              <a:off x="8368697"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9" name="Google Shape;2499;p35"/>
            <p:cNvSpPr/>
            <p:nvPr/>
          </p:nvSpPr>
          <p:spPr>
            <a:xfrm>
              <a:off x="75850" y="27376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0" name="Google Shape;2500;p35"/>
            <p:cNvSpPr/>
            <p:nvPr/>
          </p:nvSpPr>
          <p:spPr>
            <a:xfrm>
              <a:off x="946642"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1" name="Google Shape;2501;p35"/>
            <p:cNvSpPr/>
            <p:nvPr/>
          </p:nvSpPr>
          <p:spPr>
            <a:xfrm>
              <a:off x="2015733" y="273762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2" name="Google Shape;2502;p35"/>
            <p:cNvSpPr/>
            <p:nvPr/>
          </p:nvSpPr>
          <p:spPr>
            <a:xfrm>
              <a:off x="2541225" y="27376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3" name="Google Shape;2503;p35"/>
            <p:cNvSpPr/>
            <p:nvPr/>
          </p:nvSpPr>
          <p:spPr>
            <a:xfrm>
              <a:off x="3115317" y="27376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4" name="Google Shape;2504;p35"/>
            <p:cNvSpPr/>
            <p:nvPr/>
          </p:nvSpPr>
          <p:spPr>
            <a:xfrm>
              <a:off x="4355708"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5" name="Google Shape;2505;p35"/>
            <p:cNvSpPr/>
            <p:nvPr/>
          </p:nvSpPr>
          <p:spPr>
            <a:xfrm>
              <a:off x="5424800" y="27376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6" name="Google Shape;2506;p35"/>
            <p:cNvSpPr/>
            <p:nvPr/>
          </p:nvSpPr>
          <p:spPr>
            <a:xfrm>
              <a:off x="6358592" y="2737625"/>
              <a:ext cx="9030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7" name="Google Shape;2507;p35"/>
            <p:cNvSpPr/>
            <p:nvPr/>
          </p:nvSpPr>
          <p:spPr>
            <a:xfrm>
              <a:off x="7368883" y="27376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8" name="Google Shape;2508;p35"/>
            <p:cNvSpPr/>
            <p:nvPr/>
          </p:nvSpPr>
          <p:spPr>
            <a:xfrm>
              <a:off x="8106775"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9" name="Google Shape;2509;p35"/>
            <p:cNvSpPr/>
            <p:nvPr/>
          </p:nvSpPr>
          <p:spPr>
            <a:xfrm>
              <a:off x="75878"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0" name="Google Shape;2510;p35"/>
            <p:cNvSpPr/>
            <p:nvPr/>
          </p:nvSpPr>
          <p:spPr>
            <a:xfrm>
              <a:off x="1458002" y="30089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1" name="Google Shape;2511;p35"/>
            <p:cNvSpPr/>
            <p:nvPr/>
          </p:nvSpPr>
          <p:spPr>
            <a:xfrm>
              <a:off x="1853726"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2" name="Google Shape;2512;p35"/>
            <p:cNvSpPr/>
            <p:nvPr/>
          </p:nvSpPr>
          <p:spPr>
            <a:xfrm>
              <a:off x="2496050" y="30089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3" name="Google Shape;2513;p35"/>
            <p:cNvSpPr/>
            <p:nvPr/>
          </p:nvSpPr>
          <p:spPr>
            <a:xfrm>
              <a:off x="3466875" y="30089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4" name="Google Shape;2514;p35"/>
            <p:cNvSpPr/>
            <p:nvPr/>
          </p:nvSpPr>
          <p:spPr>
            <a:xfrm>
              <a:off x="4602399"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5" name="Google Shape;2515;p35"/>
            <p:cNvSpPr/>
            <p:nvPr/>
          </p:nvSpPr>
          <p:spPr>
            <a:xfrm>
              <a:off x="5244723"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6" name="Google Shape;2516;p35"/>
            <p:cNvSpPr/>
            <p:nvPr/>
          </p:nvSpPr>
          <p:spPr>
            <a:xfrm>
              <a:off x="5887047"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7" name="Google Shape;2517;p35"/>
            <p:cNvSpPr/>
            <p:nvPr/>
          </p:nvSpPr>
          <p:spPr>
            <a:xfrm>
              <a:off x="7269171" y="30089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8" name="Google Shape;2518;p35"/>
            <p:cNvSpPr/>
            <p:nvPr/>
          </p:nvSpPr>
          <p:spPr>
            <a:xfrm>
              <a:off x="8460495" y="30089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9" name="Google Shape;2519;p35"/>
            <p:cNvSpPr/>
            <p:nvPr/>
          </p:nvSpPr>
          <p:spPr>
            <a:xfrm>
              <a:off x="75550" y="32802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0" name="Google Shape;2520;p35"/>
            <p:cNvSpPr/>
            <p:nvPr/>
          </p:nvSpPr>
          <p:spPr>
            <a:xfrm>
              <a:off x="1207008"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1" name="Google Shape;2521;p35"/>
            <p:cNvSpPr/>
            <p:nvPr/>
          </p:nvSpPr>
          <p:spPr>
            <a:xfrm>
              <a:off x="205736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2" name="Google Shape;2522;p35"/>
            <p:cNvSpPr/>
            <p:nvPr/>
          </p:nvSpPr>
          <p:spPr>
            <a:xfrm>
              <a:off x="2907725"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3" name="Google Shape;2523;p35"/>
            <p:cNvSpPr/>
            <p:nvPr/>
          </p:nvSpPr>
          <p:spPr>
            <a:xfrm>
              <a:off x="3821083" y="32802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4" name="Google Shape;2524;p35"/>
            <p:cNvSpPr/>
            <p:nvPr/>
          </p:nvSpPr>
          <p:spPr>
            <a:xfrm>
              <a:off x="4538542" y="328027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5" name="Google Shape;2525;p35"/>
            <p:cNvSpPr/>
            <p:nvPr/>
          </p:nvSpPr>
          <p:spPr>
            <a:xfrm>
              <a:off x="5837700" y="328027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6" name="Google Shape;2526;p35"/>
            <p:cNvSpPr/>
            <p:nvPr/>
          </p:nvSpPr>
          <p:spPr>
            <a:xfrm>
              <a:off x="6342758"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7" name="Google Shape;2527;p35"/>
            <p:cNvSpPr/>
            <p:nvPr/>
          </p:nvSpPr>
          <p:spPr>
            <a:xfrm>
              <a:off x="725611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8" name="Google Shape;2528;p35"/>
            <p:cNvSpPr/>
            <p:nvPr/>
          </p:nvSpPr>
          <p:spPr>
            <a:xfrm>
              <a:off x="8106475" y="32802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9" name="Google Shape;2529;p35"/>
            <p:cNvSpPr/>
            <p:nvPr/>
          </p:nvSpPr>
          <p:spPr>
            <a:xfrm>
              <a:off x="75875"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0" name="Google Shape;2530;p35"/>
            <p:cNvSpPr/>
            <p:nvPr/>
          </p:nvSpPr>
          <p:spPr>
            <a:xfrm>
              <a:off x="875466" y="35516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1" name="Google Shape;2531;p35"/>
            <p:cNvSpPr/>
            <p:nvPr/>
          </p:nvSpPr>
          <p:spPr>
            <a:xfrm>
              <a:off x="1855056" y="35516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2" name="Google Shape;2532;p35"/>
            <p:cNvSpPr/>
            <p:nvPr/>
          </p:nvSpPr>
          <p:spPr>
            <a:xfrm>
              <a:off x="2506146" y="35516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3" name="Google Shape;2533;p35"/>
            <p:cNvSpPr/>
            <p:nvPr/>
          </p:nvSpPr>
          <p:spPr>
            <a:xfrm>
              <a:off x="3236436" y="35516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4" name="Google Shape;2534;p35"/>
            <p:cNvSpPr/>
            <p:nvPr/>
          </p:nvSpPr>
          <p:spPr>
            <a:xfrm>
              <a:off x="4380727"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5" name="Google Shape;2535;p35"/>
            <p:cNvSpPr/>
            <p:nvPr/>
          </p:nvSpPr>
          <p:spPr>
            <a:xfrm>
              <a:off x="5180317" y="35516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6" name="Google Shape;2536;p35"/>
            <p:cNvSpPr/>
            <p:nvPr/>
          </p:nvSpPr>
          <p:spPr>
            <a:xfrm>
              <a:off x="638040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7" name="Google Shape;2537;p35"/>
            <p:cNvSpPr/>
            <p:nvPr/>
          </p:nvSpPr>
          <p:spPr>
            <a:xfrm>
              <a:off x="724359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8" name="Google Shape;2538;p35"/>
            <p:cNvSpPr/>
            <p:nvPr/>
          </p:nvSpPr>
          <p:spPr>
            <a:xfrm>
              <a:off x="8106788" y="35516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9" name="Google Shape;2539;p35"/>
            <p:cNvSpPr/>
            <p:nvPr/>
          </p:nvSpPr>
          <p:spPr>
            <a:xfrm>
              <a:off x="75850" y="38229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0" name="Google Shape;2540;p35"/>
            <p:cNvSpPr/>
            <p:nvPr/>
          </p:nvSpPr>
          <p:spPr>
            <a:xfrm>
              <a:off x="1205542" y="38229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1" name="Google Shape;2541;p35"/>
            <p:cNvSpPr/>
            <p:nvPr/>
          </p:nvSpPr>
          <p:spPr>
            <a:xfrm>
              <a:off x="2054133" y="3822925"/>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2" name="Google Shape;2542;p35"/>
            <p:cNvSpPr/>
            <p:nvPr/>
          </p:nvSpPr>
          <p:spPr>
            <a:xfrm>
              <a:off x="2444025" y="38229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3" name="Google Shape;2543;p35"/>
            <p:cNvSpPr/>
            <p:nvPr/>
          </p:nvSpPr>
          <p:spPr>
            <a:xfrm>
              <a:off x="3159717" y="3822925"/>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4" name="Google Shape;2544;p35"/>
            <p:cNvSpPr/>
            <p:nvPr/>
          </p:nvSpPr>
          <p:spPr>
            <a:xfrm>
              <a:off x="4536008" y="38229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5" name="Google Shape;2545;p35"/>
            <p:cNvSpPr/>
            <p:nvPr/>
          </p:nvSpPr>
          <p:spPr>
            <a:xfrm>
              <a:off x="5172500" y="38229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6" name="Google Shape;2546;p35"/>
            <p:cNvSpPr/>
            <p:nvPr/>
          </p:nvSpPr>
          <p:spPr>
            <a:xfrm>
              <a:off x="5767292" y="38229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7" name="Google Shape;2547;p35"/>
            <p:cNvSpPr/>
            <p:nvPr/>
          </p:nvSpPr>
          <p:spPr>
            <a:xfrm>
              <a:off x="6890683" y="3822925"/>
              <a:ext cx="1484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8" name="Google Shape;2548;p35"/>
            <p:cNvSpPr/>
            <p:nvPr/>
          </p:nvSpPr>
          <p:spPr>
            <a:xfrm>
              <a:off x="8460475" y="38229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9" name="Google Shape;2549;p35"/>
            <p:cNvSpPr/>
            <p:nvPr/>
          </p:nvSpPr>
          <p:spPr>
            <a:xfrm>
              <a:off x="75870"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0" name="Google Shape;2550;p35"/>
            <p:cNvSpPr/>
            <p:nvPr/>
          </p:nvSpPr>
          <p:spPr>
            <a:xfrm>
              <a:off x="775428" y="40942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1" name="Google Shape;2551;p35"/>
            <p:cNvSpPr/>
            <p:nvPr/>
          </p:nvSpPr>
          <p:spPr>
            <a:xfrm>
              <a:off x="1828686"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2" name="Google Shape;2552;p35"/>
            <p:cNvSpPr/>
            <p:nvPr/>
          </p:nvSpPr>
          <p:spPr>
            <a:xfrm>
              <a:off x="2471545" y="40942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3" name="Google Shape;2553;p35"/>
            <p:cNvSpPr/>
            <p:nvPr/>
          </p:nvSpPr>
          <p:spPr>
            <a:xfrm>
              <a:off x="3442903" y="40942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4" name="Google Shape;2554;p35"/>
            <p:cNvSpPr/>
            <p:nvPr/>
          </p:nvSpPr>
          <p:spPr>
            <a:xfrm>
              <a:off x="4578962"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5" name="Google Shape;2555;p35"/>
            <p:cNvSpPr/>
            <p:nvPr/>
          </p:nvSpPr>
          <p:spPr>
            <a:xfrm>
              <a:off x="5221820"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6" name="Google Shape;2556;p35"/>
            <p:cNvSpPr/>
            <p:nvPr/>
          </p:nvSpPr>
          <p:spPr>
            <a:xfrm>
              <a:off x="6413679" y="40942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7" name="Google Shape;2557;p35"/>
            <p:cNvSpPr/>
            <p:nvPr/>
          </p:nvSpPr>
          <p:spPr>
            <a:xfrm>
              <a:off x="7268637"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8" name="Google Shape;2558;p35"/>
            <p:cNvSpPr/>
            <p:nvPr/>
          </p:nvSpPr>
          <p:spPr>
            <a:xfrm>
              <a:off x="8460495"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9" name="Google Shape;2559;p35"/>
            <p:cNvSpPr/>
            <p:nvPr/>
          </p:nvSpPr>
          <p:spPr>
            <a:xfrm>
              <a:off x="75850"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0" name="Google Shape;2560;p35"/>
            <p:cNvSpPr/>
            <p:nvPr/>
          </p:nvSpPr>
          <p:spPr>
            <a:xfrm>
              <a:off x="933675" y="43655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1" name="Google Shape;2561;p35"/>
            <p:cNvSpPr/>
            <p:nvPr/>
          </p:nvSpPr>
          <p:spPr>
            <a:xfrm>
              <a:off x="1854500" y="43655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2" name="Google Shape;2562;p35"/>
            <p:cNvSpPr/>
            <p:nvPr/>
          </p:nvSpPr>
          <p:spPr>
            <a:xfrm>
              <a:off x="2500225" y="43655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3" name="Google Shape;2563;p35"/>
            <p:cNvSpPr/>
            <p:nvPr/>
          </p:nvSpPr>
          <p:spPr>
            <a:xfrm>
              <a:off x="3474450" y="436557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4" name="Google Shape;2564;p35"/>
            <p:cNvSpPr/>
            <p:nvPr/>
          </p:nvSpPr>
          <p:spPr>
            <a:xfrm>
              <a:off x="4078475" y="43655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5" name="Google Shape;2565;p35"/>
            <p:cNvSpPr/>
            <p:nvPr/>
          </p:nvSpPr>
          <p:spPr>
            <a:xfrm>
              <a:off x="5584000"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6" name="Google Shape;2566;p35"/>
            <p:cNvSpPr/>
            <p:nvPr/>
          </p:nvSpPr>
          <p:spPr>
            <a:xfrm>
              <a:off x="6378225"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7" name="Google Shape;2567;p35"/>
            <p:cNvSpPr/>
            <p:nvPr/>
          </p:nvSpPr>
          <p:spPr>
            <a:xfrm>
              <a:off x="7236050" y="43655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8" name="Google Shape;2568;p35"/>
            <p:cNvSpPr/>
            <p:nvPr/>
          </p:nvSpPr>
          <p:spPr>
            <a:xfrm>
              <a:off x="8368675"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9" name="Google Shape;2569;p35"/>
            <p:cNvSpPr/>
            <p:nvPr/>
          </p:nvSpPr>
          <p:spPr>
            <a:xfrm>
              <a:off x="75863" y="46369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0" name="Google Shape;2570;p35"/>
            <p:cNvSpPr/>
            <p:nvPr/>
          </p:nvSpPr>
          <p:spPr>
            <a:xfrm>
              <a:off x="121742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1" name="Google Shape;2571;p35"/>
            <p:cNvSpPr/>
            <p:nvPr/>
          </p:nvSpPr>
          <p:spPr>
            <a:xfrm>
              <a:off x="2077879" y="46369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2" name="Google Shape;2572;p35"/>
            <p:cNvSpPr/>
            <p:nvPr/>
          </p:nvSpPr>
          <p:spPr>
            <a:xfrm>
              <a:off x="268453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3" name="Google Shape;2573;p35"/>
            <p:cNvSpPr/>
            <p:nvPr/>
          </p:nvSpPr>
          <p:spPr>
            <a:xfrm>
              <a:off x="3743296" y="46369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4" name="Google Shape;2574;p35"/>
            <p:cNvSpPr/>
            <p:nvPr/>
          </p:nvSpPr>
          <p:spPr>
            <a:xfrm>
              <a:off x="4540154" y="46369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5" name="Google Shape;2575;p35"/>
            <p:cNvSpPr/>
            <p:nvPr/>
          </p:nvSpPr>
          <p:spPr>
            <a:xfrm>
              <a:off x="5188513" y="46369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6" name="Google Shape;2576;p35"/>
            <p:cNvSpPr/>
            <p:nvPr/>
          </p:nvSpPr>
          <p:spPr>
            <a:xfrm>
              <a:off x="638587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7" name="Google Shape;2577;p35"/>
            <p:cNvSpPr/>
            <p:nvPr/>
          </p:nvSpPr>
          <p:spPr>
            <a:xfrm>
              <a:off x="7246329"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8" name="Google Shape;2578;p35"/>
            <p:cNvSpPr/>
            <p:nvPr/>
          </p:nvSpPr>
          <p:spPr>
            <a:xfrm>
              <a:off x="810678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9" name="Google Shape;2579;p35"/>
            <p:cNvSpPr/>
            <p:nvPr/>
          </p:nvSpPr>
          <p:spPr>
            <a:xfrm>
              <a:off x="75625"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0" name="Google Shape;2580;p35"/>
            <p:cNvSpPr/>
            <p:nvPr/>
          </p:nvSpPr>
          <p:spPr>
            <a:xfrm>
              <a:off x="1009417" y="49082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1" name="Google Shape;2581;p35"/>
            <p:cNvSpPr/>
            <p:nvPr/>
          </p:nvSpPr>
          <p:spPr>
            <a:xfrm>
              <a:off x="1668108" y="49082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2" name="Google Shape;2582;p35"/>
            <p:cNvSpPr/>
            <p:nvPr/>
          </p:nvSpPr>
          <p:spPr>
            <a:xfrm>
              <a:off x="2383500" y="49082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3" name="Google Shape;2583;p35"/>
            <p:cNvSpPr/>
            <p:nvPr/>
          </p:nvSpPr>
          <p:spPr>
            <a:xfrm>
              <a:off x="3623892" y="49082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4" name="Google Shape;2584;p35"/>
            <p:cNvSpPr/>
            <p:nvPr/>
          </p:nvSpPr>
          <p:spPr>
            <a:xfrm>
              <a:off x="4494683" y="49082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5" name="Google Shape;2585;p35"/>
            <p:cNvSpPr/>
            <p:nvPr/>
          </p:nvSpPr>
          <p:spPr>
            <a:xfrm>
              <a:off x="5481875" y="49082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6" name="Google Shape;2586;p35"/>
            <p:cNvSpPr/>
            <p:nvPr/>
          </p:nvSpPr>
          <p:spPr>
            <a:xfrm>
              <a:off x="6627467"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7" name="Google Shape;2587;p35"/>
            <p:cNvSpPr/>
            <p:nvPr/>
          </p:nvSpPr>
          <p:spPr>
            <a:xfrm>
              <a:off x="7434658"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8" name="Google Shape;2588;p35"/>
            <p:cNvSpPr/>
            <p:nvPr/>
          </p:nvSpPr>
          <p:spPr>
            <a:xfrm>
              <a:off x="8368450"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E0EDBA">
                <a:alpha val="79215"/>
              </a:srgbClr>
            </a:gs>
            <a:gs pos="100000">
              <a:srgbClr val="DE87F1">
                <a:alpha val="39607"/>
              </a:srgbClr>
            </a:gs>
          </a:gsLst>
          <a:lin ang="13500032" scaled="0"/>
        </a:gradFill>
        <a:effectLst/>
      </p:bgPr>
    </p:bg>
    <p:spTree>
      <p:nvGrpSpPr>
        <p:cNvPr id="2592" name="Shape 2592"/>
        <p:cNvGrpSpPr/>
        <p:nvPr/>
      </p:nvGrpSpPr>
      <p:grpSpPr>
        <a:xfrm>
          <a:off x="0" y="0"/>
          <a:ext cx="0" cy="0"/>
          <a:chOff x="0" y="0"/>
          <a:chExt cx="0" cy="0"/>
        </a:xfrm>
      </p:grpSpPr>
      <p:sp>
        <p:nvSpPr>
          <p:cNvPr id="2593" name="Google Shape;2593;p36"/>
          <p:cNvSpPr txBox="1"/>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000000"/>
                </a:solidFill>
              </a:rPr>
              <a:t>Gradient Backgrounds</a:t>
            </a:r>
            <a:endParaRPr>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CB2D3E"/>
            </a:gs>
            <a:gs pos="100000">
              <a:srgbClr val="EF473A"/>
            </a:gs>
          </a:gsLst>
          <a:lin ang="5400012" scaled="0"/>
        </a:gradFill>
        <a:effectLst/>
      </p:bgPr>
    </p:bg>
    <p:spTree>
      <p:nvGrpSpPr>
        <p:cNvPr id="2597" name="Shape 2597"/>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12C2E9"/>
            </a:gs>
            <a:gs pos="50000">
              <a:srgbClr val="C471ED"/>
            </a:gs>
            <a:gs pos="100000">
              <a:srgbClr val="F64F59"/>
            </a:gs>
          </a:gsLst>
          <a:lin ang="0" scaled="0"/>
        </a:gradFill>
        <a:effectLst/>
      </p:bgPr>
    </p:bg>
    <p:spTree>
      <p:nvGrpSpPr>
        <p:cNvPr id="2601" name="Shape 2601"/>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A8C0FF"/>
            </a:gs>
            <a:gs pos="100000">
              <a:srgbClr val="3F2B96"/>
            </a:gs>
          </a:gsLst>
          <a:lin ang="0" scaled="0"/>
        </a:gradFill>
        <a:effectLst/>
      </p:bgPr>
    </p:bg>
    <p:spTree>
      <p:nvGrpSpPr>
        <p:cNvPr id="2605" name="Shape 2605"/>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2609" name="Shape 2609"/>
        <p:cNvGrpSpPr/>
        <p:nvPr/>
      </p:nvGrpSpPr>
      <p:grpSpPr>
        <a:xfrm>
          <a:off x="0" y="0"/>
          <a:ext cx="0" cy="0"/>
          <a:chOff x="0" y="0"/>
          <a:chExt cx="0" cy="0"/>
        </a:xfrm>
      </p:grpSpPr>
      <p:sp>
        <p:nvSpPr>
          <p:cNvPr id="2610" name="Google Shape;2610;p40"/>
          <p:cNvSpPr txBox="1"/>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Community Contributions</a:t>
            </a:r>
            <a:endParaRPr>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2614" name="Shape 2614"/>
        <p:cNvGrpSpPr/>
        <p:nvPr/>
      </p:nvGrpSpPr>
      <p:grpSpPr>
        <a:xfrm>
          <a:off x="0" y="0"/>
          <a:ext cx="0" cy="0"/>
          <a:chOff x="0" y="0"/>
          <a:chExt cx="0" cy="0"/>
        </a:xfrm>
      </p:grpSpPr>
      <p:grpSp>
        <p:nvGrpSpPr>
          <p:cNvPr id="2615" name="Google Shape;2615;p41"/>
          <p:cNvGrpSpPr/>
          <p:nvPr/>
        </p:nvGrpSpPr>
        <p:grpSpPr>
          <a:xfrm>
            <a:off x="1677893" y="1917852"/>
            <a:ext cx="1768767" cy="1771332"/>
            <a:chOff x="5448325" y="610550"/>
            <a:chExt cx="2742700" cy="2742000"/>
          </a:xfrm>
        </p:grpSpPr>
        <p:sp>
          <p:nvSpPr>
            <p:cNvPr id="2616" name="Google Shape;2616;p41"/>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7" name="Google Shape;2617;p41"/>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8" name="Google Shape;2618;p41"/>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9" name="Google Shape;2619;p41"/>
            <p:cNvSpPr/>
            <p:nvPr/>
          </p:nvSpPr>
          <p:spPr>
            <a:xfrm>
              <a:off x="6270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0" name="Google Shape;2620;p41"/>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1" name="Google Shape;2621;p41"/>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2" name="Google Shape;2622;p41"/>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3" name="Google Shape;2623;p41"/>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4" name="Google Shape;2624;p41"/>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5" name="Google Shape;2625;p41"/>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6" name="Google Shape;2626;p41"/>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7" name="Google Shape;2627;p41"/>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8" name="Google Shape;2628;p41"/>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9" name="Google Shape;2629;p41"/>
            <p:cNvSpPr/>
            <p:nvPr/>
          </p:nvSpPr>
          <p:spPr>
            <a:xfrm>
              <a:off x="6270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0" name="Google Shape;2630;p41"/>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1" name="Google Shape;2631;p41"/>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2" name="Google Shape;2632;p41"/>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3" name="Google Shape;2633;p41"/>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4" name="Google Shape;2634;p41"/>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5" name="Google Shape;2635;p41"/>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6" name="Google Shape;2636;p41"/>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7" name="Google Shape;2637;p41"/>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8" name="Google Shape;2638;p41"/>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9" name="Google Shape;2639;p41"/>
            <p:cNvSpPr/>
            <p:nvPr/>
          </p:nvSpPr>
          <p:spPr>
            <a:xfrm>
              <a:off x="6271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0" name="Google Shape;2640;p41"/>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1" name="Google Shape;2641;p41"/>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2" name="Google Shape;2642;p41"/>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3" name="Google Shape;2643;p41"/>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4" name="Google Shape;2644;p41"/>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5" name="Google Shape;2645;p41"/>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6" name="Google Shape;2646;p41"/>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7" name="Google Shape;2647;p41"/>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8" name="Google Shape;2648;p41"/>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9" name="Google Shape;2649;p41"/>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0" name="Google Shape;2650;p41"/>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1" name="Google Shape;2651;p41"/>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2" name="Google Shape;2652;p41"/>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3" name="Google Shape;2653;p41"/>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4" name="Google Shape;2654;p41"/>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5" name="Google Shape;2655;p41"/>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6" name="Google Shape;2656;p41"/>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7" name="Google Shape;2657;p41"/>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8" name="Google Shape;2658;p41"/>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9" name="Google Shape;2659;p41"/>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0" name="Google Shape;2660;p41"/>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1" name="Google Shape;2661;p41"/>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2" name="Google Shape;2662;p41"/>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3" name="Google Shape;2663;p41"/>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4" name="Google Shape;2664;p41"/>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5" name="Google Shape;2665;p41"/>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6" name="Google Shape;2666;p41"/>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7" name="Google Shape;2667;p41"/>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8" name="Google Shape;2668;p41"/>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9" name="Google Shape;2669;p41"/>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0" name="Google Shape;2670;p41"/>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1" name="Google Shape;2671;p41"/>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2" name="Google Shape;2672;p41"/>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3" name="Google Shape;2673;p41"/>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4" name="Google Shape;2674;p41"/>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5" name="Google Shape;2675;p41"/>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6" name="Google Shape;2676;p41"/>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7" name="Google Shape;2677;p41"/>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8" name="Google Shape;2678;p41"/>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9" name="Google Shape;2679;p41"/>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0" name="Google Shape;2680;p41"/>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1" name="Google Shape;2681;p41"/>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2" name="Google Shape;2682;p41"/>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3" name="Google Shape;2683;p41"/>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4" name="Google Shape;2684;p41"/>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5" name="Google Shape;2685;p41"/>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6" name="Google Shape;2686;p41"/>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7" name="Google Shape;2687;p41"/>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8" name="Google Shape;2688;p41"/>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9" name="Google Shape;2689;p41"/>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0" name="Google Shape;2690;p41"/>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1" name="Google Shape;2691;p41"/>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2" name="Google Shape;2692;p41"/>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3" name="Google Shape;2693;p41"/>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4" name="Google Shape;2694;p41"/>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5" name="Google Shape;2695;p41"/>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6" name="Google Shape;2696;p41"/>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7" name="Google Shape;2697;p41"/>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8" name="Google Shape;2698;p41"/>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9" name="Google Shape;2699;p41"/>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0" name="Google Shape;2700;p41"/>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1" name="Google Shape;2701;p41"/>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2" name="Google Shape;2702;p41"/>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3" name="Google Shape;2703;p41"/>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4" name="Google Shape;2704;p41"/>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5" name="Google Shape;2705;p41"/>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6" name="Google Shape;2706;p41"/>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7" name="Google Shape;2707;p41"/>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8" name="Google Shape;2708;p41"/>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9" name="Google Shape;2709;p41"/>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0" name="Google Shape;2710;p41"/>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1" name="Google Shape;2711;p41"/>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2" name="Google Shape;2712;p41"/>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3" name="Google Shape;2713;p41"/>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4" name="Google Shape;2714;p41"/>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5" name="Google Shape;2715;p41"/>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716" name="Google Shape;2716;p41"/>
          <p:cNvGrpSpPr/>
          <p:nvPr/>
        </p:nvGrpSpPr>
        <p:grpSpPr>
          <a:xfrm>
            <a:off x="1120231" y="1152499"/>
            <a:ext cx="530946" cy="531400"/>
            <a:chOff x="5448325" y="610550"/>
            <a:chExt cx="823300" cy="822600"/>
          </a:xfrm>
        </p:grpSpPr>
        <p:sp>
          <p:nvSpPr>
            <p:cNvPr id="2717" name="Google Shape;2717;p41"/>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8" name="Google Shape;2718;p41"/>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9" name="Google Shape;2719;p41"/>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0" name="Google Shape;2720;p41"/>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1" name="Google Shape;2721;p41"/>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2" name="Google Shape;2722;p41"/>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3" name="Google Shape;2723;p41"/>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4" name="Google Shape;2724;p41"/>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5" name="Google Shape;2725;p41"/>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2726" name="Google Shape;2726;p41"/>
          <p:cNvCxnSpPr/>
          <p:nvPr/>
        </p:nvCxnSpPr>
        <p:spPr>
          <a:xfrm>
            <a:off x="1655875" y="1684200"/>
            <a:ext cx="534900" cy="610200"/>
          </a:xfrm>
          <a:prstGeom prst="straightConnector1">
            <a:avLst/>
          </a:prstGeom>
          <a:noFill/>
          <a:ln w="9525" cap="flat" cmpd="sng">
            <a:solidFill>
              <a:schemeClr val="dk2"/>
            </a:solidFill>
            <a:prstDash val="dash"/>
            <a:round/>
            <a:headEnd type="none" w="med" len="med"/>
            <a:tailEnd type="none" w="med" len="med"/>
          </a:ln>
        </p:spPr>
      </p:cxnSp>
      <p:cxnSp>
        <p:nvCxnSpPr>
          <p:cNvPr id="2727" name="Google Shape;2727;p41"/>
          <p:cNvCxnSpPr/>
          <p:nvPr/>
        </p:nvCxnSpPr>
        <p:spPr>
          <a:xfrm>
            <a:off x="1120231" y="1683899"/>
            <a:ext cx="562200" cy="609900"/>
          </a:xfrm>
          <a:prstGeom prst="straightConnector1">
            <a:avLst/>
          </a:prstGeom>
          <a:noFill/>
          <a:ln w="9525" cap="flat" cmpd="sng">
            <a:solidFill>
              <a:schemeClr val="dk2"/>
            </a:solidFill>
            <a:prstDash val="dash"/>
            <a:round/>
            <a:headEnd type="none" w="med" len="med"/>
            <a:tailEnd type="none" w="med" len="med"/>
          </a:ln>
        </p:spPr>
      </p:cxnSp>
      <p:cxnSp>
        <p:nvCxnSpPr>
          <p:cNvPr id="2728" name="Google Shape;2728;p41"/>
          <p:cNvCxnSpPr/>
          <p:nvPr/>
        </p:nvCxnSpPr>
        <p:spPr>
          <a:xfrm>
            <a:off x="1659200" y="1146475"/>
            <a:ext cx="555300" cy="618900"/>
          </a:xfrm>
          <a:prstGeom prst="straightConnector1">
            <a:avLst/>
          </a:prstGeom>
          <a:noFill/>
          <a:ln w="9525" cap="flat" cmpd="sng">
            <a:solidFill>
              <a:schemeClr val="dk2"/>
            </a:solidFill>
            <a:prstDash val="dash"/>
            <a:round/>
            <a:headEnd type="none" w="med" len="med"/>
            <a:tailEnd type="none" w="med" len="med"/>
          </a:ln>
        </p:spPr>
      </p:cxnSp>
      <p:grpSp>
        <p:nvGrpSpPr>
          <p:cNvPr id="2729" name="Google Shape;2729;p41"/>
          <p:cNvGrpSpPr/>
          <p:nvPr/>
        </p:nvGrpSpPr>
        <p:grpSpPr>
          <a:xfrm>
            <a:off x="5553569" y="3258415"/>
            <a:ext cx="1768767" cy="1735686"/>
            <a:chOff x="5448325" y="610550"/>
            <a:chExt cx="2742700" cy="2742000"/>
          </a:xfrm>
        </p:grpSpPr>
        <p:sp>
          <p:nvSpPr>
            <p:cNvPr id="2730" name="Google Shape;2730;p41"/>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1" name="Google Shape;2731;p41"/>
            <p:cNvSpPr/>
            <p:nvPr/>
          </p:nvSpPr>
          <p:spPr>
            <a:xfrm>
              <a:off x="5722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2" name="Google Shape;2732;p41"/>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3" name="Google Shape;2733;p41"/>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4" name="Google Shape;2734;p41"/>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5" name="Google Shape;2735;p41"/>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6" name="Google Shape;2736;p41"/>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7" name="Google Shape;2737;p41"/>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8" name="Google Shape;2738;p41"/>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9" name="Google Shape;2739;p41"/>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0" name="Google Shape;2740;p41"/>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1" name="Google Shape;2741;p41"/>
            <p:cNvSpPr/>
            <p:nvPr/>
          </p:nvSpPr>
          <p:spPr>
            <a:xfrm>
              <a:off x="5722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2" name="Google Shape;2742;p41"/>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3" name="Google Shape;2743;p41"/>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4" name="Google Shape;2744;p41"/>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5" name="Google Shape;2745;p41"/>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6" name="Google Shape;2746;p41"/>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7" name="Google Shape;2747;p41"/>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8" name="Google Shape;2748;p41"/>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9" name="Google Shape;2749;p41"/>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0" name="Google Shape;2750;p41"/>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1" name="Google Shape;2751;p41"/>
            <p:cNvSpPr/>
            <p:nvPr/>
          </p:nvSpPr>
          <p:spPr>
            <a:xfrm>
              <a:off x="5723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2" name="Google Shape;2752;p41"/>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3" name="Google Shape;2753;p41"/>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4" name="Google Shape;2754;p41"/>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5" name="Google Shape;2755;p41"/>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6" name="Google Shape;2756;p41"/>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7" name="Google Shape;2757;p41"/>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8" name="Google Shape;2758;p41"/>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9" name="Google Shape;2759;p41"/>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0" name="Google Shape;2760;p41"/>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1" name="Google Shape;2761;p41"/>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2" name="Google Shape;2762;p41"/>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3" name="Google Shape;2763;p41"/>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4" name="Google Shape;2764;p41"/>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5" name="Google Shape;2765;p41"/>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6" name="Google Shape;2766;p41"/>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7" name="Google Shape;2767;p41"/>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8" name="Google Shape;2768;p41"/>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9" name="Google Shape;2769;p41"/>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0" name="Google Shape;2770;p41"/>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1" name="Google Shape;2771;p41"/>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2" name="Google Shape;2772;p41"/>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3" name="Google Shape;2773;p41"/>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4" name="Google Shape;2774;p41"/>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5" name="Google Shape;2775;p41"/>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6" name="Google Shape;2776;p41"/>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7" name="Google Shape;2777;p41"/>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8" name="Google Shape;2778;p41"/>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9" name="Google Shape;2779;p41"/>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0" name="Google Shape;2780;p41"/>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1" name="Google Shape;2781;p41"/>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2" name="Google Shape;2782;p41"/>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3" name="Google Shape;2783;p41"/>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4" name="Google Shape;2784;p41"/>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5" name="Google Shape;2785;p41"/>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6" name="Google Shape;2786;p41"/>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7" name="Google Shape;2787;p41"/>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8" name="Google Shape;2788;p41"/>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9" name="Google Shape;2789;p41"/>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0" name="Google Shape;2790;p41"/>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1" name="Google Shape;2791;p41"/>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2" name="Google Shape;2792;p41"/>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3" name="Google Shape;2793;p41"/>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4" name="Google Shape;2794;p41"/>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5" name="Google Shape;2795;p41"/>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6" name="Google Shape;2796;p41"/>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7" name="Google Shape;2797;p41"/>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8" name="Google Shape;2798;p41"/>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9" name="Google Shape;2799;p41"/>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0" name="Google Shape;2800;p41"/>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1" name="Google Shape;2801;p41"/>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2" name="Google Shape;2802;p41"/>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3" name="Google Shape;2803;p41"/>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4" name="Google Shape;2804;p41"/>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5" name="Google Shape;2805;p41"/>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6" name="Google Shape;2806;p41"/>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7" name="Google Shape;2807;p41"/>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8" name="Google Shape;2808;p41"/>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9" name="Google Shape;2809;p41"/>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0" name="Google Shape;2810;p41"/>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1" name="Google Shape;2811;p41"/>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2" name="Google Shape;2812;p41"/>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3" name="Google Shape;2813;p41"/>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4" name="Google Shape;2814;p41"/>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5" name="Google Shape;2815;p41"/>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6" name="Google Shape;2816;p41"/>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7" name="Google Shape;2817;p41"/>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8" name="Google Shape;2818;p41"/>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9" name="Google Shape;2819;p41"/>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0" name="Google Shape;2820;p41"/>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1" name="Google Shape;2821;p41"/>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2" name="Google Shape;2822;p41"/>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3" name="Google Shape;2823;p41"/>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4" name="Google Shape;2824;p41"/>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5" name="Google Shape;2825;p41"/>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6" name="Google Shape;2826;p41"/>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7" name="Google Shape;2827;p41"/>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8" name="Google Shape;2828;p41"/>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9" name="Google Shape;2829;p41"/>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830" name="Google Shape;2830;p41"/>
          <p:cNvGrpSpPr/>
          <p:nvPr/>
        </p:nvGrpSpPr>
        <p:grpSpPr>
          <a:xfrm>
            <a:off x="5196705" y="2583251"/>
            <a:ext cx="530946" cy="520706"/>
            <a:chOff x="5448325" y="610550"/>
            <a:chExt cx="823300" cy="822600"/>
          </a:xfrm>
        </p:grpSpPr>
        <p:sp>
          <p:nvSpPr>
            <p:cNvPr id="2831" name="Google Shape;2831;p41"/>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2" name="Google Shape;2832;p41"/>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3" name="Google Shape;2833;p41"/>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4" name="Google Shape;2834;p41"/>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5" name="Google Shape;2835;p41"/>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6" name="Google Shape;2836;p41"/>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7" name="Google Shape;2837;p41"/>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8" name="Google Shape;2838;p41"/>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9" name="Google Shape;2839;p41"/>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2840" name="Google Shape;2840;p41"/>
          <p:cNvCxnSpPr/>
          <p:nvPr/>
        </p:nvCxnSpPr>
        <p:spPr>
          <a:xfrm>
            <a:off x="5729375" y="3114375"/>
            <a:ext cx="689700" cy="662700"/>
          </a:xfrm>
          <a:prstGeom prst="straightConnector1">
            <a:avLst/>
          </a:prstGeom>
          <a:noFill/>
          <a:ln w="9525" cap="flat" cmpd="sng">
            <a:solidFill>
              <a:schemeClr val="dk2"/>
            </a:solidFill>
            <a:prstDash val="dash"/>
            <a:round/>
            <a:headEnd type="none" w="med" len="med"/>
            <a:tailEnd type="none" w="med" len="med"/>
          </a:ln>
        </p:spPr>
      </p:cxnSp>
      <p:cxnSp>
        <p:nvCxnSpPr>
          <p:cNvPr id="2841" name="Google Shape;2841;p41"/>
          <p:cNvCxnSpPr/>
          <p:nvPr/>
        </p:nvCxnSpPr>
        <p:spPr>
          <a:xfrm>
            <a:off x="5198350" y="3114375"/>
            <a:ext cx="694500" cy="658500"/>
          </a:xfrm>
          <a:prstGeom prst="straightConnector1">
            <a:avLst/>
          </a:prstGeom>
          <a:noFill/>
          <a:ln w="9525" cap="flat" cmpd="sng">
            <a:solidFill>
              <a:schemeClr val="dk2"/>
            </a:solidFill>
            <a:prstDash val="dash"/>
            <a:round/>
            <a:headEnd type="none" w="med" len="med"/>
            <a:tailEnd type="none" w="med" len="med"/>
          </a:ln>
        </p:spPr>
      </p:cxnSp>
      <p:cxnSp>
        <p:nvCxnSpPr>
          <p:cNvPr id="2842" name="Google Shape;2842;p41"/>
          <p:cNvCxnSpPr/>
          <p:nvPr/>
        </p:nvCxnSpPr>
        <p:spPr>
          <a:xfrm>
            <a:off x="5722775" y="2571750"/>
            <a:ext cx="702900" cy="667200"/>
          </a:xfrm>
          <a:prstGeom prst="straightConnector1">
            <a:avLst/>
          </a:prstGeom>
          <a:noFill/>
          <a:ln w="9525" cap="flat" cmpd="sng">
            <a:solidFill>
              <a:schemeClr val="dk2"/>
            </a:solidFill>
            <a:prstDash val="dash"/>
            <a:round/>
            <a:headEnd type="none" w="med" len="med"/>
            <a:tailEnd type="none" w="med" len="med"/>
          </a:ln>
        </p:spPr>
      </p:cxnSp>
      <p:grpSp>
        <p:nvGrpSpPr>
          <p:cNvPr id="2843" name="Google Shape;2843;p41"/>
          <p:cNvGrpSpPr/>
          <p:nvPr/>
        </p:nvGrpSpPr>
        <p:grpSpPr>
          <a:xfrm>
            <a:off x="5122078" y="161353"/>
            <a:ext cx="2200237" cy="2274977"/>
            <a:chOff x="5274478" y="161353"/>
            <a:chExt cx="2200237" cy="2274977"/>
          </a:xfrm>
        </p:grpSpPr>
        <p:grpSp>
          <p:nvGrpSpPr>
            <p:cNvPr id="2844" name="Google Shape;2844;p41"/>
            <p:cNvGrpSpPr/>
            <p:nvPr/>
          </p:nvGrpSpPr>
          <p:grpSpPr>
            <a:xfrm>
              <a:off x="5706772" y="743968"/>
              <a:ext cx="1767944" cy="1692362"/>
              <a:chOff x="5448325" y="610550"/>
              <a:chExt cx="2742700" cy="2742000"/>
            </a:xfrm>
          </p:grpSpPr>
          <p:sp>
            <p:nvSpPr>
              <p:cNvPr id="2845" name="Google Shape;2845;p41"/>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6" name="Google Shape;2846;p41"/>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7" name="Google Shape;2847;p41"/>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8" name="Google Shape;2848;p41"/>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9" name="Google Shape;2849;p41"/>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0" name="Google Shape;2850;p41"/>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1" name="Google Shape;2851;p41"/>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2" name="Google Shape;2852;p41"/>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3" name="Google Shape;2853;p41"/>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4" name="Google Shape;2854;p41"/>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5" name="Google Shape;2855;p41"/>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6" name="Google Shape;2856;p41"/>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7" name="Google Shape;2857;p41"/>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8" name="Google Shape;2858;p41"/>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9" name="Google Shape;2859;p41"/>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0" name="Google Shape;2860;p41"/>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1" name="Google Shape;2861;p41"/>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2" name="Google Shape;2862;p41"/>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3" name="Google Shape;2863;p41"/>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4" name="Google Shape;2864;p41"/>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5" name="Google Shape;2865;p41"/>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6" name="Google Shape;2866;p41"/>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7" name="Google Shape;2867;p41"/>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8" name="Google Shape;2868;p41"/>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9" name="Google Shape;2869;p41"/>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0" name="Google Shape;2870;p41"/>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1" name="Google Shape;2871;p41"/>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2" name="Google Shape;2872;p41"/>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3" name="Google Shape;2873;p41"/>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4" name="Google Shape;2874;p41"/>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5" name="Google Shape;2875;p41"/>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6" name="Google Shape;2876;p41"/>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7" name="Google Shape;2877;p41"/>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8" name="Google Shape;2878;p41"/>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9" name="Google Shape;2879;p41"/>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0" name="Google Shape;2880;p41"/>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1" name="Google Shape;2881;p41"/>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2" name="Google Shape;2882;p41"/>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3" name="Google Shape;2883;p41"/>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4" name="Google Shape;2884;p41"/>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5" name="Google Shape;2885;p41"/>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6" name="Google Shape;2886;p41"/>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7" name="Google Shape;2887;p41"/>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8" name="Google Shape;2888;p41"/>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9" name="Google Shape;2889;p41"/>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0" name="Google Shape;2890;p41"/>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1" name="Google Shape;2891;p41"/>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2" name="Google Shape;2892;p41"/>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3" name="Google Shape;2893;p41"/>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4" name="Google Shape;2894;p41"/>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5" name="Google Shape;2895;p41"/>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6" name="Google Shape;2896;p41"/>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7" name="Google Shape;2897;p41"/>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8" name="Google Shape;2898;p41"/>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9" name="Google Shape;2899;p41"/>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0" name="Google Shape;2900;p41"/>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1" name="Google Shape;2901;p41"/>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2" name="Google Shape;2902;p41"/>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3" name="Google Shape;2903;p41"/>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4" name="Google Shape;2904;p41"/>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5" name="Google Shape;2905;p41"/>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6" name="Google Shape;2906;p41"/>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7" name="Google Shape;2907;p41"/>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8" name="Google Shape;2908;p41"/>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9" name="Google Shape;2909;p41"/>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0" name="Google Shape;2910;p41"/>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1" name="Google Shape;2911;p41"/>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2" name="Google Shape;2912;p41"/>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3" name="Google Shape;2913;p41"/>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4" name="Google Shape;2914;p41"/>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5" name="Google Shape;2915;p41"/>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6" name="Google Shape;2916;p41"/>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7" name="Google Shape;2917;p41"/>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8" name="Google Shape;2918;p41"/>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9" name="Google Shape;2919;p41"/>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0" name="Google Shape;2920;p41"/>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1" name="Google Shape;2921;p41"/>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2" name="Google Shape;2922;p41"/>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3" name="Google Shape;2923;p41"/>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4" name="Google Shape;2924;p41"/>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5" name="Google Shape;2925;p41"/>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6" name="Google Shape;2926;p41"/>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7" name="Google Shape;2927;p41"/>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8" name="Google Shape;2928;p41"/>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9" name="Google Shape;2929;p41"/>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0" name="Google Shape;2930;p41"/>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1" name="Google Shape;2931;p41"/>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2" name="Google Shape;2932;p41"/>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3" name="Google Shape;2933;p41"/>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4" name="Google Shape;2934;p41"/>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5" name="Google Shape;2935;p41"/>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6" name="Google Shape;2936;p41"/>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7" name="Google Shape;2937;p41"/>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8" name="Google Shape;2938;p41"/>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9" name="Google Shape;2939;p41"/>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0" name="Google Shape;2940;p41"/>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1" name="Google Shape;2941;p41"/>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2" name="Google Shape;2942;p41"/>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3" name="Google Shape;2943;p41"/>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4" name="Google Shape;2944;p41"/>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45" name="Google Shape;2945;p41"/>
            <p:cNvGrpSpPr/>
            <p:nvPr/>
          </p:nvGrpSpPr>
          <p:grpSpPr>
            <a:xfrm>
              <a:off x="5274478" y="161353"/>
              <a:ext cx="530699" cy="507709"/>
              <a:chOff x="5448325" y="610550"/>
              <a:chExt cx="823300" cy="822600"/>
            </a:xfrm>
          </p:grpSpPr>
          <p:sp>
            <p:nvSpPr>
              <p:cNvPr id="2946" name="Google Shape;2946;p41"/>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7" name="Google Shape;2947;p41"/>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8" name="Google Shape;2948;p41"/>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9" name="Google Shape;2949;p41"/>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0" name="Google Shape;2950;p41"/>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1" name="Google Shape;2951;p41"/>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2" name="Google Shape;2952;p41"/>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3" name="Google Shape;2953;p41"/>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4" name="Google Shape;2954;p41"/>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2955" name="Google Shape;2955;p41"/>
            <p:cNvCxnSpPr/>
            <p:nvPr/>
          </p:nvCxnSpPr>
          <p:spPr>
            <a:xfrm>
              <a:off x="5812625" y="669125"/>
              <a:ext cx="606000" cy="580800"/>
            </a:xfrm>
            <a:prstGeom prst="straightConnector1">
              <a:avLst/>
            </a:prstGeom>
            <a:noFill/>
            <a:ln w="9525" cap="flat" cmpd="sng">
              <a:solidFill>
                <a:schemeClr val="dk2"/>
              </a:solidFill>
              <a:prstDash val="dash"/>
              <a:round/>
              <a:headEnd type="none" w="med" len="med"/>
              <a:tailEnd type="none" w="med" len="med"/>
            </a:ln>
          </p:spPr>
        </p:cxnSp>
        <p:cxnSp>
          <p:nvCxnSpPr>
            <p:cNvPr id="2956" name="Google Shape;2956;p41"/>
            <p:cNvCxnSpPr/>
            <p:nvPr/>
          </p:nvCxnSpPr>
          <p:spPr>
            <a:xfrm>
              <a:off x="5281625" y="681050"/>
              <a:ext cx="609300" cy="564600"/>
            </a:xfrm>
            <a:prstGeom prst="straightConnector1">
              <a:avLst/>
            </a:prstGeom>
            <a:noFill/>
            <a:ln w="9525" cap="flat" cmpd="sng">
              <a:solidFill>
                <a:schemeClr val="dk2"/>
              </a:solidFill>
              <a:prstDash val="dash"/>
              <a:round/>
              <a:headEnd type="none" w="med" len="med"/>
              <a:tailEnd type="none" w="med" len="med"/>
            </a:ln>
          </p:spPr>
        </p:cxnSp>
        <p:cxnSp>
          <p:nvCxnSpPr>
            <p:cNvPr id="2957" name="Google Shape;2957;p41"/>
            <p:cNvCxnSpPr/>
            <p:nvPr/>
          </p:nvCxnSpPr>
          <p:spPr>
            <a:xfrm>
              <a:off x="5812625" y="166700"/>
              <a:ext cx="617400" cy="573900"/>
            </a:xfrm>
            <a:prstGeom prst="straightConnector1">
              <a:avLst/>
            </a:prstGeom>
            <a:noFill/>
            <a:ln w="9525" cap="flat" cmpd="sng">
              <a:solidFill>
                <a:schemeClr val="dk2"/>
              </a:solidFill>
              <a:prstDash val="dash"/>
              <a:round/>
              <a:headEnd type="none" w="med" len="med"/>
              <a:tailEnd type="none" w="med" len="med"/>
            </a:ln>
          </p:spPr>
        </p:cxnSp>
      </p:grpSp>
      <p:cxnSp>
        <p:nvCxnSpPr>
          <p:cNvPr id="2958" name="Google Shape;2958;p41"/>
          <p:cNvCxnSpPr/>
          <p:nvPr/>
        </p:nvCxnSpPr>
        <p:spPr>
          <a:xfrm rot="10800000" flipH="1">
            <a:off x="3446208" y="1505484"/>
            <a:ext cx="2108700" cy="1158000"/>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2959" name="Google Shape;2959;p41"/>
          <p:cNvCxnSpPr>
            <a:stCxn id="2675" idx="3"/>
            <a:endCxn id="2790" idx="1"/>
          </p:cNvCxnSpPr>
          <p:nvPr/>
        </p:nvCxnSpPr>
        <p:spPr>
          <a:xfrm>
            <a:off x="3446208" y="2892084"/>
            <a:ext cx="2107500" cy="1494600"/>
          </a:xfrm>
          <a:prstGeom prst="curvedConnector3">
            <a:avLst>
              <a:gd name="adj1" fmla="val 49997"/>
            </a:avLst>
          </a:prstGeom>
          <a:noFill/>
          <a:ln w="9525" cap="flat" cmpd="sng">
            <a:solidFill>
              <a:schemeClr val="dk2"/>
            </a:solidFill>
            <a:prstDash val="solid"/>
            <a:round/>
            <a:headEnd type="none" w="med" len="med"/>
            <a:tailEnd type="stealth" w="med" len="med"/>
          </a:ln>
        </p:spPr>
      </p:cxnSp>
      <p:sp>
        <p:nvSpPr>
          <p:cNvPr id="2960" name="Google Shape;2960;p41"/>
          <p:cNvSpPr txBox="1"/>
          <p:nvPr/>
        </p:nvSpPr>
        <p:spPr>
          <a:xfrm>
            <a:off x="4016913" y="1598300"/>
            <a:ext cx="534900" cy="2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S=1</a:t>
            </a:r>
            <a:endParaRPr sz="1100">
              <a:latin typeface="Consolas" panose="020B0609020204030204"/>
              <a:ea typeface="Consolas" panose="020B0609020204030204"/>
              <a:cs typeface="Consolas" panose="020B0609020204030204"/>
              <a:sym typeface="Consolas" panose="020B0609020204030204"/>
            </a:endParaRPr>
          </a:p>
        </p:txBody>
      </p:sp>
      <p:sp>
        <p:nvSpPr>
          <p:cNvPr id="2961" name="Google Shape;2961;p41"/>
          <p:cNvSpPr txBox="1"/>
          <p:nvPr/>
        </p:nvSpPr>
        <p:spPr>
          <a:xfrm>
            <a:off x="4016925" y="3955250"/>
            <a:ext cx="534900" cy="2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S=2</a:t>
            </a:r>
            <a:endParaRPr sz="1100">
              <a:latin typeface="Consolas" panose="020B0609020204030204"/>
              <a:ea typeface="Consolas" panose="020B0609020204030204"/>
              <a:cs typeface="Consolas" panose="020B0609020204030204"/>
              <a:sym typeface="Consolas" panose="020B0609020204030204"/>
            </a:endParaRPr>
          </a:p>
        </p:txBody>
      </p:sp>
      <p:sp>
        <p:nvSpPr>
          <p:cNvPr id="2962" name="Google Shape;2962;p41"/>
          <p:cNvSpPr txBox="1"/>
          <p:nvPr/>
        </p:nvSpPr>
        <p:spPr>
          <a:xfrm>
            <a:off x="324600" y="316975"/>
            <a:ext cx="1219200" cy="5208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Striding in CONV</a:t>
            </a:r>
            <a:endParaRPr sz="1200">
              <a:latin typeface="Consolas" panose="020B0609020204030204"/>
              <a:ea typeface="Consolas" panose="020B0609020204030204"/>
              <a:cs typeface="Consolas" panose="020B0609020204030204"/>
              <a:sym typeface="Consolas" panose="020B0609020204030204"/>
            </a:endParaRPr>
          </a:p>
        </p:txBody>
      </p:sp>
      <p:cxnSp>
        <p:nvCxnSpPr>
          <p:cNvPr id="2963" name="Google Shape;2963;p41"/>
          <p:cNvCxnSpPr/>
          <p:nvPr/>
        </p:nvCxnSpPr>
        <p:spPr>
          <a:xfrm>
            <a:off x="2079600" y="458850"/>
            <a:ext cx="1665300" cy="44400"/>
          </a:xfrm>
          <a:prstGeom prst="straightConnector1">
            <a:avLst/>
          </a:prstGeom>
          <a:noFill/>
          <a:ln w="19050" cap="flat" cmpd="sng">
            <a:solidFill>
              <a:schemeClr val="dk2"/>
            </a:solidFill>
            <a:prstDash val="solid"/>
            <a:round/>
            <a:headEnd type="triangle" w="med" len="med"/>
            <a:tailEnd type="triangl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63" name="Shape 63"/>
        <p:cNvGrpSpPr/>
        <p:nvPr/>
      </p:nvGrpSpPr>
      <p:grpSpPr>
        <a:xfrm>
          <a:off x="0" y="0"/>
          <a:ext cx="0" cy="0"/>
          <a:chOff x="0" y="0"/>
          <a:chExt cx="0" cy="0"/>
        </a:xfrm>
      </p:grpSpPr>
      <p:sp>
        <p:nvSpPr>
          <p:cNvPr id="64" name="Google Shape;64;p15"/>
          <p:cNvSpPr/>
          <p:nvPr/>
        </p:nvSpPr>
        <p:spPr>
          <a:xfrm>
            <a:off x="831550" y="305125"/>
            <a:ext cx="3027300" cy="790800"/>
          </a:xfrm>
          <a:prstGeom prst="roundRect">
            <a:avLst>
              <a:gd name="adj" fmla="val 50000"/>
            </a:avLst>
          </a:prstGeom>
          <a:gradFill>
            <a:gsLst>
              <a:gs pos="0">
                <a:srgbClr val="DBD4EB"/>
              </a:gs>
              <a:gs pos="100000">
                <a:srgbClr val="9180BB"/>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 name="Google Shape;65;p15"/>
          <p:cNvSpPr/>
          <p:nvPr/>
        </p:nvSpPr>
        <p:spPr>
          <a:xfrm>
            <a:off x="4890125" y="378275"/>
            <a:ext cx="3027300" cy="790800"/>
          </a:xfrm>
          <a:prstGeom prst="roundRect">
            <a:avLst>
              <a:gd name="adj" fmla="val 50000"/>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 name="Google Shape;66;p15"/>
          <p:cNvSpPr/>
          <p:nvPr/>
        </p:nvSpPr>
        <p:spPr>
          <a:xfrm>
            <a:off x="912025" y="1299075"/>
            <a:ext cx="3027300" cy="790800"/>
          </a:xfrm>
          <a:prstGeom prst="roundRect">
            <a:avLst>
              <a:gd name="adj" fmla="val 50000"/>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 name="Google Shape;67;p15"/>
          <p:cNvSpPr/>
          <p:nvPr/>
        </p:nvSpPr>
        <p:spPr>
          <a:xfrm>
            <a:off x="912025" y="2219875"/>
            <a:ext cx="3136200" cy="790800"/>
          </a:xfrm>
          <a:prstGeom prst="roundRect">
            <a:avLst>
              <a:gd name="adj" fmla="val 50000"/>
            </a:avLst>
          </a:prstGeom>
          <a:gradFill>
            <a:gsLst>
              <a:gs pos="0">
                <a:srgbClr val="B6D7A8"/>
              </a:gs>
              <a:gs pos="64000">
                <a:srgbClr val="A4C2F4"/>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 name="Google Shape;68;p15"/>
          <p:cNvSpPr/>
          <p:nvPr/>
        </p:nvSpPr>
        <p:spPr>
          <a:xfrm>
            <a:off x="912025" y="3140675"/>
            <a:ext cx="3027300" cy="790800"/>
          </a:xfrm>
          <a:prstGeom prst="roundRect">
            <a:avLst>
              <a:gd name="adj" fmla="val 50000"/>
            </a:avLst>
          </a:prstGeom>
          <a:gradFill>
            <a:gsLst>
              <a:gs pos="0">
                <a:srgbClr val="E0EDBA">
                  <a:alpha val="79215"/>
                </a:srgbClr>
              </a:gs>
              <a:gs pos="100000">
                <a:srgbClr val="DE87F1">
                  <a:alpha val="48235"/>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69;p15"/>
          <p:cNvSpPr/>
          <p:nvPr/>
        </p:nvSpPr>
        <p:spPr>
          <a:xfrm>
            <a:off x="912025" y="4061475"/>
            <a:ext cx="3027300" cy="790800"/>
          </a:xfrm>
          <a:prstGeom prst="roundRect">
            <a:avLst>
              <a:gd name="adj" fmla="val 50000"/>
            </a:avLst>
          </a:prstGeom>
          <a:gradFill>
            <a:gsLst>
              <a:gs pos="0">
                <a:srgbClr val="C9DAF8"/>
              </a:gs>
              <a:gs pos="100000">
                <a:srgbClr val="DE87F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 name="Google Shape;70;p15"/>
          <p:cNvSpPr/>
          <p:nvPr/>
        </p:nvSpPr>
        <p:spPr>
          <a:xfrm>
            <a:off x="4890125" y="1252975"/>
            <a:ext cx="3027300" cy="790800"/>
          </a:xfrm>
          <a:prstGeom prst="roundRect">
            <a:avLst>
              <a:gd name="adj" fmla="val 50000"/>
            </a:avLst>
          </a:prstGeom>
          <a:gradFill>
            <a:gsLst>
              <a:gs pos="0">
                <a:srgbClr val="E0EDBA">
                  <a:alpha val="29411"/>
                </a:srgbClr>
              </a:gs>
              <a:gs pos="100000">
                <a:srgbClr val="B6D7A8">
                  <a:alpha val="3098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 name="Google Shape;71;p15"/>
          <p:cNvSpPr/>
          <p:nvPr/>
        </p:nvSpPr>
        <p:spPr>
          <a:xfrm>
            <a:off x="4890125" y="2176350"/>
            <a:ext cx="3027300" cy="790800"/>
          </a:xfrm>
          <a:prstGeom prst="roundRect">
            <a:avLst>
              <a:gd name="adj" fmla="val 50000"/>
            </a:avLst>
          </a:prstGeom>
          <a:gradFill>
            <a:gsLst>
              <a:gs pos="0">
                <a:srgbClr val="E0EDBA">
                  <a:alpha val="70980"/>
                </a:srgbClr>
              </a:gs>
              <a:gs pos="100000">
                <a:srgbClr val="B6D7A8"/>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 name="Google Shape;72;p15"/>
          <p:cNvSpPr/>
          <p:nvPr/>
        </p:nvSpPr>
        <p:spPr>
          <a:xfrm>
            <a:off x="4890125" y="3140675"/>
            <a:ext cx="3027300" cy="7908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73;p15"/>
          <p:cNvSpPr/>
          <p:nvPr/>
        </p:nvSpPr>
        <p:spPr>
          <a:xfrm>
            <a:off x="4890125" y="4061475"/>
            <a:ext cx="3027300" cy="790800"/>
          </a:xfrm>
          <a:prstGeom prst="roundRect">
            <a:avLst>
              <a:gd name="adj" fmla="val 50000"/>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2967" name="Shape 2967"/>
        <p:cNvGrpSpPr/>
        <p:nvPr/>
      </p:nvGrpSpPr>
      <p:grpSpPr>
        <a:xfrm>
          <a:off x="0" y="0"/>
          <a:ext cx="0" cy="0"/>
          <a:chOff x="0" y="0"/>
          <a:chExt cx="0" cy="0"/>
        </a:xfrm>
      </p:grpSpPr>
      <p:grpSp>
        <p:nvGrpSpPr>
          <p:cNvPr id="2968" name="Google Shape;2968;p42"/>
          <p:cNvGrpSpPr/>
          <p:nvPr/>
        </p:nvGrpSpPr>
        <p:grpSpPr>
          <a:xfrm>
            <a:off x="173568" y="3159689"/>
            <a:ext cx="1768767" cy="1771332"/>
            <a:chOff x="5448325" y="610550"/>
            <a:chExt cx="2742700" cy="2742000"/>
          </a:xfrm>
        </p:grpSpPr>
        <p:sp>
          <p:nvSpPr>
            <p:cNvPr id="2969" name="Google Shape;2969;p42"/>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0" name="Google Shape;2970;p42"/>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1" name="Google Shape;2971;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2" name="Google Shape;2972;p42"/>
            <p:cNvSpPr/>
            <p:nvPr/>
          </p:nvSpPr>
          <p:spPr>
            <a:xfrm>
              <a:off x="6270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3" name="Google Shape;2973;p42"/>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4" name="Google Shape;2974;p42"/>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5" name="Google Shape;2975;p42"/>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6" name="Google Shape;2976;p42"/>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7" name="Google Shape;2977;p42"/>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8" name="Google Shape;2978;p42"/>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9" name="Google Shape;2979;p42"/>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0" name="Google Shape;2980;p42"/>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1" name="Google Shape;2981;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2" name="Google Shape;2982;p42"/>
            <p:cNvSpPr/>
            <p:nvPr/>
          </p:nvSpPr>
          <p:spPr>
            <a:xfrm>
              <a:off x="6270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3" name="Google Shape;2983;p42"/>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4" name="Google Shape;2984;p42"/>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5" name="Google Shape;2985;p42"/>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6" name="Google Shape;2986;p42"/>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7" name="Google Shape;2987;p42"/>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8" name="Google Shape;2988;p42"/>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9" name="Google Shape;2989;p42"/>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0" name="Google Shape;2990;p42"/>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1" name="Google Shape;2991;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2" name="Google Shape;2992;p42"/>
            <p:cNvSpPr/>
            <p:nvPr/>
          </p:nvSpPr>
          <p:spPr>
            <a:xfrm>
              <a:off x="6271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3" name="Google Shape;2993;p42"/>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4" name="Google Shape;2994;p42"/>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5" name="Google Shape;2995;p42"/>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6" name="Google Shape;2996;p42"/>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7" name="Google Shape;2997;p42"/>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8" name="Google Shape;2998;p42"/>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9" name="Google Shape;2999;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0" name="Google Shape;3000;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1" name="Google Shape;3001;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2" name="Google Shape;3002;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3" name="Google Shape;3003;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4" name="Google Shape;3004;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5" name="Google Shape;3005;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6" name="Google Shape;3006;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7" name="Google Shape;3007;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8" name="Google Shape;3008;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9" name="Google Shape;3009;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0" name="Google Shape;3010;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1" name="Google Shape;3011;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2" name="Google Shape;3012;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3" name="Google Shape;3013;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4" name="Google Shape;3014;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5" name="Google Shape;3015;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6" name="Google Shape;3016;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7" name="Google Shape;3017;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8" name="Google Shape;3018;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9" name="Google Shape;3019;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0" name="Google Shape;3020;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1" name="Google Shape;3021;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2" name="Google Shape;3022;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3" name="Google Shape;3023;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4" name="Google Shape;3024;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5" name="Google Shape;3025;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6" name="Google Shape;3026;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7" name="Google Shape;3027;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8" name="Google Shape;3028;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9" name="Google Shape;3029;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0" name="Google Shape;3030;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1" name="Google Shape;3031;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2" name="Google Shape;3032;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3" name="Google Shape;3033;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4" name="Google Shape;3034;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5" name="Google Shape;3035;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6" name="Google Shape;3036;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7" name="Google Shape;3037;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8" name="Google Shape;3038;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9" name="Google Shape;3039;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0" name="Google Shape;3040;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1" name="Google Shape;3041;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2" name="Google Shape;3042;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3" name="Google Shape;3043;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4" name="Google Shape;3044;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5" name="Google Shape;3045;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6" name="Google Shape;3046;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7" name="Google Shape;3047;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8" name="Google Shape;3048;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9" name="Google Shape;3049;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0" name="Google Shape;3050;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1" name="Google Shape;3051;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2" name="Google Shape;3052;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3" name="Google Shape;3053;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4" name="Google Shape;3054;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5" name="Google Shape;3055;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6" name="Google Shape;3056;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7" name="Google Shape;3057;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8" name="Google Shape;3058;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9" name="Google Shape;3059;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0" name="Google Shape;3060;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1" name="Google Shape;3061;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2" name="Google Shape;3062;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3" name="Google Shape;3063;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4" name="Google Shape;3064;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5" name="Google Shape;3065;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6" name="Google Shape;3066;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7" name="Google Shape;3067;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8" name="Google Shape;3068;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69" name="Google Shape;3069;p42"/>
          <p:cNvGrpSpPr/>
          <p:nvPr/>
        </p:nvGrpSpPr>
        <p:grpSpPr>
          <a:xfrm>
            <a:off x="2405607" y="2803328"/>
            <a:ext cx="1768767" cy="1735686"/>
            <a:chOff x="5448325" y="610550"/>
            <a:chExt cx="2742700" cy="2742000"/>
          </a:xfrm>
        </p:grpSpPr>
        <p:sp>
          <p:nvSpPr>
            <p:cNvPr id="3070" name="Google Shape;3070;p42"/>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1" name="Google Shape;3071;p42"/>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2" name="Google Shape;3072;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3" name="Google Shape;3073;p42"/>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4" name="Google Shape;3074;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5" name="Google Shape;3075;p42"/>
            <p:cNvSpPr/>
            <p:nvPr/>
          </p:nvSpPr>
          <p:spPr>
            <a:xfrm>
              <a:off x="6819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6" name="Google Shape;3076;p42"/>
            <p:cNvSpPr/>
            <p:nvPr/>
          </p:nvSpPr>
          <p:spPr>
            <a:xfrm>
              <a:off x="7093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7" name="Google Shape;3077;p42"/>
            <p:cNvSpPr/>
            <p:nvPr/>
          </p:nvSpPr>
          <p:spPr>
            <a:xfrm>
              <a:off x="7367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8" name="Google Shape;3078;p42"/>
            <p:cNvSpPr/>
            <p:nvPr/>
          </p:nvSpPr>
          <p:spPr>
            <a:xfrm>
              <a:off x="7641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9" name="Google Shape;3079;p42"/>
            <p:cNvSpPr/>
            <p:nvPr/>
          </p:nvSpPr>
          <p:spPr>
            <a:xfrm>
              <a:off x="7916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0" name="Google Shape;3080;p42"/>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1" name="Google Shape;3081;p42"/>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2" name="Google Shape;3082;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3" name="Google Shape;3083;p42"/>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4" name="Google Shape;3084;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5" name="Google Shape;3085;p42"/>
            <p:cNvSpPr/>
            <p:nvPr/>
          </p:nvSpPr>
          <p:spPr>
            <a:xfrm>
              <a:off x="6819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6" name="Google Shape;3086;p42"/>
            <p:cNvSpPr/>
            <p:nvPr/>
          </p:nvSpPr>
          <p:spPr>
            <a:xfrm>
              <a:off x="7093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7" name="Google Shape;3087;p42"/>
            <p:cNvSpPr/>
            <p:nvPr/>
          </p:nvSpPr>
          <p:spPr>
            <a:xfrm>
              <a:off x="7367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8" name="Google Shape;3088;p42"/>
            <p:cNvSpPr/>
            <p:nvPr/>
          </p:nvSpPr>
          <p:spPr>
            <a:xfrm>
              <a:off x="7641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9" name="Google Shape;3089;p42"/>
            <p:cNvSpPr/>
            <p:nvPr/>
          </p:nvSpPr>
          <p:spPr>
            <a:xfrm>
              <a:off x="7916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0" name="Google Shape;3090;p42"/>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1" name="Google Shape;3091;p42"/>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2" name="Google Shape;3092;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3" name="Google Shape;3093;p42"/>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4" name="Google Shape;3094;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5" name="Google Shape;3095;p42"/>
            <p:cNvSpPr/>
            <p:nvPr/>
          </p:nvSpPr>
          <p:spPr>
            <a:xfrm>
              <a:off x="6820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6" name="Google Shape;3096;p42"/>
            <p:cNvSpPr/>
            <p:nvPr/>
          </p:nvSpPr>
          <p:spPr>
            <a:xfrm>
              <a:off x="7094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7" name="Google Shape;3097;p42"/>
            <p:cNvSpPr/>
            <p:nvPr/>
          </p:nvSpPr>
          <p:spPr>
            <a:xfrm>
              <a:off x="7368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8" name="Google Shape;3098;p42"/>
            <p:cNvSpPr/>
            <p:nvPr/>
          </p:nvSpPr>
          <p:spPr>
            <a:xfrm>
              <a:off x="7642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9" name="Google Shape;3099;p42"/>
            <p:cNvSpPr/>
            <p:nvPr/>
          </p:nvSpPr>
          <p:spPr>
            <a:xfrm>
              <a:off x="7916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0" name="Google Shape;3100;p42"/>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1" name="Google Shape;3101;p42"/>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2" name="Google Shape;3102;p42"/>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3" name="Google Shape;3103;p42"/>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4" name="Google Shape;3104;p42"/>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5" name="Google Shape;3105;p42"/>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6" name="Google Shape;3106;p42"/>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7" name="Google Shape;3107;p42"/>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8" name="Google Shape;3108;p42"/>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9" name="Google Shape;3109;p42"/>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0" name="Google Shape;3110;p42"/>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1" name="Google Shape;3111;p42"/>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2" name="Google Shape;3112;p42"/>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3" name="Google Shape;3113;p42"/>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4" name="Google Shape;3114;p42"/>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5" name="Google Shape;3115;p42"/>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6" name="Google Shape;3116;p42"/>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7" name="Google Shape;3117;p42"/>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8" name="Google Shape;3118;p42"/>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9" name="Google Shape;3119;p42"/>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0" name="Google Shape;3120;p42"/>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1" name="Google Shape;3121;p42"/>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2" name="Google Shape;3122;p42"/>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3" name="Google Shape;3123;p42"/>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4" name="Google Shape;3124;p42"/>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5" name="Google Shape;3125;p42"/>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6" name="Google Shape;3126;p42"/>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7" name="Google Shape;3127;p42"/>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8" name="Google Shape;3128;p42"/>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9" name="Google Shape;3129;p42"/>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0" name="Google Shape;3130;p42"/>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1" name="Google Shape;3131;p42"/>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2" name="Google Shape;3132;p42"/>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3" name="Google Shape;3133;p42"/>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4" name="Google Shape;3134;p42"/>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5" name="Google Shape;3135;p42"/>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6" name="Google Shape;3136;p42"/>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7" name="Google Shape;3137;p42"/>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8" name="Google Shape;3138;p42"/>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9" name="Google Shape;3139;p42"/>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0" name="Google Shape;3140;p42"/>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1" name="Google Shape;3141;p42"/>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2" name="Google Shape;3142;p42"/>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3" name="Google Shape;3143;p42"/>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4" name="Google Shape;3144;p42"/>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5" name="Google Shape;3145;p42"/>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6" name="Google Shape;3146;p42"/>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7" name="Google Shape;3147;p42"/>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8" name="Google Shape;3148;p42"/>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9" name="Google Shape;3149;p42"/>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0" name="Google Shape;3150;p42"/>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1" name="Google Shape;3151;p42"/>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2" name="Google Shape;3152;p42"/>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3" name="Google Shape;3153;p42"/>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4" name="Google Shape;3154;p42"/>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5" name="Google Shape;3155;p42"/>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6" name="Google Shape;3156;p42"/>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7" name="Google Shape;3157;p42"/>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8" name="Google Shape;3158;p42"/>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9" name="Google Shape;3159;p42"/>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0" name="Google Shape;3160;p42"/>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1" name="Google Shape;3161;p42"/>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2" name="Google Shape;3162;p42"/>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3" name="Google Shape;3163;p42"/>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4" name="Google Shape;3164;p42"/>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5" name="Google Shape;3165;p42"/>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6" name="Google Shape;3166;p42"/>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7" name="Google Shape;3167;p42"/>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8" name="Google Shape;3168;p42"/>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9" name="Google Shape;3169;p42"/>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70" name="Google Shape;3170;p42"/>
          <p:cNvGrpSpPr/>
          <p:nvPr/>
        </p:nvGrpSpPr>
        <p:grpSpPr>
          <a:xfrm>
            <a:off x="7590118" y="2701664"/>
            <a:ext cx="176700" cy="177000"/>
            <a:chOff x="3832268" y="4133839"/>
            <a:chExt cx="176700" cy="177000"/>
          </a:xfrm>
        </p:grpSpPr>
        <p:sp>
          <p:nvSpPr>
            <p:cNvPr id="3171" name="Google Shape;3171;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2" name="Google Shape;3172;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173" name="Google Shape;3173;p42"/>
          <p:cNvSpPr/>
          <p:nvPr/>
        </p:nvSpPr>
        <p:spPr>
          <a:xfrm>
            <a:off x="-546731" y="1041785"/>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4" name="Google Shape;3174;p42"/>
          <p:cNvSpPr/>
          <p:nvPr/>
        </p:nvSpPr>
        <p:spPr>
          <a:xfrm>
            <a:off x="7926993" y="34264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5" name="Google Shape;3175;p42"/>
          <p:cNvSpPr/>
          <p:nvPr/>
        </p:nvSpPr>
        <p:spPr>
          <a:xfrm>
            <a:off x="8232475" y="31278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176" name="Google Shape;3176;p42"/>
          <p:cNvGrpSpPr/>
          <p:nvPr/>
        </p:nvGrpSpPr>
        <p:grpSpPr>
          <a:xfrm>
            <a:off x="7766818" y="950176"/>
            <a:ext cx="3537517" cy="2480032"/>
            <a:chOff x="2106868" y="2103489"/>
            <a:chExt cx="3537517" cy="2480032"/>
          </a:xfrm>
        </p:grpSpPr>
        <p:grpSp>
          <p:nvGrpSpPr>
            <p:cNvPr id="3177" name="Google Shape;3177;p42"/>
            <p:cNvGrpSpPr/>
            <p:nvPr/>
          </p:nvGrpSpPr>
          <p:grpSpPr>
            <a:xfrm>
              <a:off x="2106980" y="2103489"/>
              <a:ext cx="3537292" cy="1239932"/>
              <a:chOff x="4053293" y="687139"/>
              <a:chExt cx="3537292" cy="1239932"/>
            </a:xfrm>
          </p:grpSpPr>
          <p:grpSp>
            <p:nvGrpSpPr>
              <p:cNvPr id="3178" name="Google Shape;3178;p42"/>
              <p:cNvGrpSpPr/>
              <p:nvPr/>
            </p:nvGrpSpPr>
            <p:grpSpPr>
              <a:xfrm>
                <a:off x="4053293" y="687139"/>
                <a:ext cx="1768767" cy="1239932"/>
                <a:chOff x="5448325" y="1433150"/>
                <a:chExt cx="2742700" cy="1919400"/>
              </a:xfrm>
            </p:grpSpPr>
            <p:sp>
              <p:nvSpPr>
                <p:cNvPr id="3179" name="Google Shape;3179;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0" name="Google Shape;3180;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1" name="Google Shape;3181;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2" name="Google Shape;3182;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3" name="Google Shape;3183;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4" name="Google Shape;3184;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5" name="Google Shape;3185;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6" name="Google Shape;3186;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7" name="Google Shape;3187;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8" name="Google Shape;3188;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9" name="Google Shape;3189;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0" name="Google Shape;3190;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1" name="Google Shape;3191;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2" name="Google Shape;3192;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3" name="Google Shape;3193;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4" name="Google Shape;3194;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5" name="Google Shape;3195;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6" name="Google Shape;3196;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7" name="Google Shape;3197;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8" name="Google Shape;3198;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9" name="Google Shape;3199;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0" name="Google Shape;3200;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1" name="Google Shape;3201;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2" name="Google Shape;3202;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3" name="Google Shape;3203;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4" name="Google Shape;3204;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5" name="Google Shape;3205;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6" name="Google Shape;3206;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7" name="Google Shape;3207;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8" name="Google Shape;3208;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9" name="Google Shape;3209;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0" name="Google Shape;3210;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1" name="Google Shape;3211;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2" name="Google Shape;3212;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3" name="Google Shape;3213;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4" name="Google Shape;3214;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5" name="Google Shape;3215;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6" name="Google Shape;3216;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7" name="Google Shape;3217;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8" name="Google Shape;3218;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9" name="Google Shape;3219;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0" name="Google Shape;3220;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1" name="Google Shape;3221;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2" name="Google Shape;3222;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3" name="Google Shape;3223;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4" name="Google Shape;3224;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5" name="Google Shape;3225;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6" name="Google Shape;3226;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7" name="Google Shape;3227;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8" name="Google Shape;3228;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9" name="Google Shape;3229;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0" name="Google Shape;3230;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1" name="Google Shape;3231;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2" name="Google Shape;3232;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3" name="Google Shape;3233;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4" name="Google Shape;3234;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5" name="Google Shape;3235;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6" name="Google Shape;3236;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7" name="Google Shape;3237;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8" name="Google Shape;3238;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9" name="Google Shape;3239;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0" name="Google Shape;3240;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1" name="Google Shape;3241;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2" name="Google Shape;3242;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3" name="Google Shape;3243;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4" name="Google Shape;3244;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5" name="Google Shape;3245;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6" name="Google Shape;3246;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7" name="Google Shape;3247;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8" name="Google Shape;3248;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49" name="Google Shape;3249;p42"/>
              <p:cNvGrpSpPr/>
              <p:nvPr/>
            </p:nvGrpSpPr>
            <p:grpSpPr>
              <a:xfrm>
                <a:off x="5821818" y="687139"/>
                <a:ext cx="1768767" cy="1239932"/>
                <a:chOff x="5448325" y="1433150"/>
                <a:chExt cx="2742700" cy="1919400"/>
              </a:xfrm>
            </p:grpSpPr>
            <p:sp>
              <p:nvSpPr>
                <p:cNvPr id="3250" name="Google Shape;3250;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1" name="Google Shape;3251;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2" name="Google Shape;3252;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3" name="Google Shape;3253;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4" name="Google Shape;3254;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5" name="Google Shape;3255;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6" name="Google Shape;3256;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7" name="Google Shape;3257;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8" name="Google Shape;3258;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9" name="Google Shape;3259;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0" name="Google Shape;3260;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1" name="Google Shape;3261;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2" name="Google Shape;3262;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3" name="Google Shape;3263;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4" name="Google Shape;3264;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5" name="Google Shape;3265;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6" name="Google Shape;3266;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7" name="Google Shape;3267;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8" name="Google Shape;3268;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9" name="Google Shape;3269;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0" name="Google Shape;3270;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1" name="Google Shape;3271;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2" name="Google Shape;3272;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3" name="Google Shape;3273;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4" name="Google Shape;3274;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5" name="Google Shape;3275;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6" name="Google Shape;3276;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7" name="Google Shape;3277;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8" name="Google Shape;3278;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9" name="Google Shape;3279;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0" name="Google Shape;3280;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1" name="Google Shape;3281;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2" name="Google Shape;3282;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3" name="Google Shape;3283;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4" name="Google Shape;3284;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5" name="Google Shape;3285;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6" name="Google Shape;3286;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7" name="Google Shape;3287;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8" name="Google Shape;3288;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9" name="Google Shape;3289;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0" name="Google Shape;3290;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1" name="Google Shape;3291;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2" name="Google Shape;3292;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3" name="Google Shape;3293;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4" name="Google Shape;3294;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5" name="Google Shape;3295;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6" name="Google Shape;3296;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7" name="Google Shape;3297;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8" name="Google Shape;3298;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9" name="Google Shape;3299;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0" name="Google Shape;3300;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1" name="Google Shape;3301;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2" name="Google Shape;3302;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3" name="Google Shape;3303;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4" name="Google Shape;3304;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5" name="Google Shape;3305;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6" name="Google Shape;3306;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7" name="Google Shape;3307;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8" name="Google Shape;3308;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9" name="Google Shape;3309;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0" name="Google Shape;3310;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1" name="Google Shape;3311;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2" name="Google Shape;3312;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3" name="Google Shape;3313;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4" name="Google Shape;3314;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5" name="Google Shape;3315;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6" name="Google Shape;3316;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7" name="Google Shape;3317;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8" name="Google Shape;3318;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9" name="Google Shape;3319;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320" name="Google Shape;3320;p42"/>
            <p:cNvGrpSpPr/>
            <p:nvPr/>
          </p:nvGrpSpPr>
          <p:grpSpPr>
            <a:xfrm>
              <a:off x="2106868" y="3343589"/>
              <a:ext cx="3537517" cy="1239932"/>
              <a:chOff x="2636768" y="3167689"/>
              <a:chExt cx="3537517" cy="1239932"/>
            </a:xfrm>
          </p:grpSpPr>
          <p:grpSp>
            <p:nvGrpSpPr>
              <p:cNvPr id="3321" name="Google Shape;3321;p42"/>
              <p:cNvGrpSpPr/>
              <p:nvPr/>
            </p:nvGrpSpPr>
            <p:grpSpPr>
              <a:xfrm>
                <a:off x="2636768" y="3167689"/>
                <a:ext cx="1768767" cy="1239932"/>
                <a:chOff x="5448325" y="1433150"/>
                <a:chExt cx="2742700" cy="1919400"/>
              </a:xfrm>
            </p:grpSpPr>
            <p:sp>
              <p:nvSpPr>
                <p:cNvPr id="3322" name="Google Shape;3322;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3" name="Google Shape;3323;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4" name="Google Shape;3324;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5" name="Google Shape;3325;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6" name="Google Shape;3326;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7" name="Google Shape;3327;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8" name="Google Shape;3328;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9" name="Google Shape;3329;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0" name="Google Shape;3330;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1" name="Google Shape;3331;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2" name="Google Shape;3332;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3" name="Google Shape;3333;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4" name="Google Shape;3334;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5" name="Google Shape;3335;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6" name="Google Shape;3336;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7" name="Google Shape;3337;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8" name="Google Shape;3338;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9" name="Google Shape;3339;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0" name="Google Shape;3340;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1" name="Google Shape;3341;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2" name="Google Shape;3342;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3" name="Google Shape;3343;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4" name="Google Shape;3344;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5" name="Google Shape;3345;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6" name="Google Shape;3346;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7" name="Google Shape;3347;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8" name="Google Shape;3348;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9" name="Google Shape;3349;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0" name="Google Shape;3350;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1" name="Google Shape;3351;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2" name="Google Shape;3352;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3" name="Google Shape;3353;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4" name="Google Shape;3354;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5" name="Google Shape;3355;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6" name="Google Shape;3356;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7" name="Google Shape;3357;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8" name="Google Shape;3358;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9" name="Google Shape;3359;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0" name="Google Shape;3360;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1" name="Google Shape;3361;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2" name="Google Shape;3362;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3" name="Google Shape;3363;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4" name="Google Shape;3364;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5" name="Google Shape;3365;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6" name="Google Shape;3366;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7" name="Google Shape;3367;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8" name="Google Shape;3368;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9" name="Google Shape;3369;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0" name="Google Shape;3370;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1" name="Google Shape;3371;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2" name="Google Shape;3372;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3" name="Google Shape;3373;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4" name="Google Shape;3374;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5" name="Google Shape;3375;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6" name="Google Shape;3376;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7" name="Google Shape;3377;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8" name="Google Shape;3378;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9" name="Google Shape;3379;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0" name="Google Shape;3380;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1" name="Google Shape;3381;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2" name="Google Shape;3382;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3" name="Google Shape;3383;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4" name="Google Shape;3384;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5" name="Google Shape;3385;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6" name="Google Shape;3386;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7" name="Google Shape;3387;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8" name="Google Shape;3388;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9" name="Google Shape;3389;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0" name="Google Shape;3390;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1" name="Google Shape;3391;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92" name="Google Shape;3392;p42"/>
              <p:cNvGrpSpPr/>
              <p:nvPr/>
            </p:nvGrpSpPr>
            <p:grpSpPr>
              <a:xfrm>
                <a:off x="4405518" y="3167689"/>
                <a:ext cx="1768767" cy="1239932"/>
                <a:chOff x="5448325" y="1433150"/>
                <a:chExt cx="2742700" cy="1919400"/>
              </a:xfrm>
            </p:grpSpPr>
            <p:sp>
              <p:nvSpPr>
                <p:cNvPr id="3393" name="Google Shape;3393;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4" name="Google Shape;3394;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5" name="Google Shape;3395;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6" name="Google Shape;3396;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7" name="Google Shape;3397;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8" name="Google Shape;3398;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9" name="Google Shape;3399;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0" name="Google Shape;3400;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1" name="Google Shape;3401;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2" name="Google Shape;3402;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3" name="Google Shape;3403;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4" name="Google Shape;3404;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5" name="Google Shape;3405;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6" name="Google Shape;3406;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7" name="Google Shape;3407;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8" name="Google Shape;3408;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9" name="Google Shape;3409;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0" name="Google Shape;3410;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1" name="Google Shape;3411;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2" name="Google Shape;3412;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3" name="Google Shape;3413;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4" name="Google Shape;3414;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5" name="Google Shape;3415;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6" name="Google Shape;3416;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7" name="Google Shape;3417;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8" name="Google Shape;3418;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9" name="Google Shape;3419;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0" name="Google Shape;3420;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1" name="Google Shape;3421;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2" name="Google Shape;3422;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3" name="Google Shape;3423;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4" name="Google Shape;3424;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5" name="Google Shape;3425;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6" name="Google Shape;3426;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7" name="Google Shape;3427;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8" name="Google Shape;3428;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9" name="Google Shape;3429;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0" name="Google Shape;3430;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1" name="Google Shape;3431;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2" name="Google Shape;3432;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3" name="Google Shape;3433;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4" name="Google Shape;3434;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5" name="Google Shape;3435;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6" name="Google Shape;3436;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7" name="Google Shape;3437;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8" name="Google Shape;3438;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9" name="Google Shape;3439;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0" name="Google Shape;3440;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1" name="Google Shape;3441;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2" name="Google Shape;3442;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3" name="Google Shape;3443;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4" name="Google Shape;3444;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5" name="Google Shape;3445;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6" name="Google Shape;3446;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7" name="Google Shape;3447;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8" name="Google Shape;3448;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9" name="Google Shape;3449;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0" name="Google Shape;3450;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1" name="Google Shape;3451;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2" name="Google Shape;3452;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3" name="Google Shape;3453;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4" name="Google Shape;3454;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5" name="Google Shape;3455;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6" name="Google Shape;3456;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7" name="Google Shape;3457;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8" name="Google Shape;3458;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9" name="Google Shape;3459;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0" name="Google Shape;3460;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1" name="Google Shape;3461;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2" name="Google Shape;3462;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3463" name="Google Shape;3463;p42"/>
          <p:cNvGrpSpPr/>
          <p:nvPr/>
        </p:nvGrpSpPr>
        <p:grpSpPr>
          <a:xfrm>
            <a:off x="-7" y="-109736"/>
            <a:ext cx="3537517" cy="2480032"/>
            <a:chOff x="-7" y="-109736"/>
            <a:chExt cx="3537517" cy="2480032"/>
          </a:xfrm>
        </p:grpSpPr>
        <p:grpSp>
          <p:nvGrpSpPr>
            <p:cNvPr id="3464" name="Google Shape;3464;p42"/>
            <p:cNvGrpSpPr/>
            <p:nvPr/>
          </p:nvGrpSpPr>
          <p:grpSpPr>
            <a:xfrm>
              <a:off x="-7" y="-109736"/>
              <a:ext cx="3537517" cy="2480032"/>
              <a:chOff x="2106868" y="2103489"/>
              <a:chExt cx="3537517" cy="2480032"/>
            </a:xfrm>
          </p:grpSpPr>
          <p:grpSp>
            <p:nvGrpSpPr>
              <p:cNvPr id="3465" name="Google Shape;3465;p42"/>
              <p:cNvGrpSpPr/>
              <p:nvPr/>
            </p:nvGrpSpPr>
            <p:grpSpPr>
              <a:xfrm>
                <a:off x="2106980" y="2103489"/>
                <a:ext cx="3537292" cy="1239932"/>
                <a:chOff x="4053293" y="687139"/>
                <a:chExt cx="3537292" cy="1239932"/>
              </a:xfrm>
            </p:grpSpPr>
            <p:grpSp>
              <p:nvGrpSpPr>
                <p:cNvPr id="3466" name="Google Shape;3466;p42"/>
                <p:cNvGrpSpPr/>
                <p:nvPr/>
              </p:nvGrpSpPr>
              <p:grpSpPr>
                <a:xfrm>
                  <a:off x="4053293" y="687139"/>
                  <a:ext cx="1768767" cy="1239932"/>
                  <a:chOff x="5448325" y="1433150"/>
                  <a:chExt cx="2742700" cy="1919400"/>
                </a:xfrm>
              </p:grpSpPr>
              <p:sp>
                <p:nvSpPr>
                  <p:cNvPr id="3467" name="Google Shape;3467;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8" name="Google Shape;3468;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9" name="Google Shape;3469;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0" name="Google Shape;3470;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1" name="Google Shape;3471;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2" name="Google Shape;3472;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3" name="Google Shape;3473;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4" name="Google Shape;3474;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5" name="Google Shape;3475;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6" name="Google Shape;3476;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7" name="Google Shape;3477;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8" name="Google Shape;3478;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9" name="Google Shape;3479;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0" name="Google Shape;3480;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1" name="Google Shape;3481;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2" name="Google Shape;3482;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3" name="Google Shape;3483;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4" name="Google Shape;3484;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5" name="Google Shape;3485;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6" name="Google Shape;3486;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7" name="Google Shape;3487;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8" name="Google Shape;3488;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9" name="Google Shape;3489;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0" name="Google Shape;3490;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1" name="Google Shape;3491;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2" name="Google Shape;3492;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3" name="Google Shape;3493;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4" name="Google Shape;3494;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5" name="Google Shape;3495;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6" name="Google Shape;3496;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7" name="Google Shape;3497;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8" name="Google Shape;3498;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9" name="Google Shape;3499;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0" name="Google Shape;3500;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1" name="Google Shape;3501;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2" name="Google Shape;3502;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3" name="Google Shape;3503;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4" name="Google Shape;3504;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5" name="Google Shape;3505;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6" name="Google Shape;3506;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7" name="Google Shape;3507;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8" name="Google Shape;3508;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9" name="Google Shape;3509;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0" name="Google Shape;3510;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1" name="Google Shape;3511;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2" name="Google Shape;3512;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3" name="Google Shape;3513;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4" name="Google Shape;3514;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5" name="Google Shape;3515;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6" name="Google Shape;3516;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7" name="Google Shape;3517;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8" name="Google Shape;3518;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9" name="Google Shape;3519;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0" name="Google Shape;3520;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1" name="Google Shape;3521;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2" name="Google Shape;3522;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3" name="Google Shape;3523;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4" name="Google Shape;3524;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5" name="Google Shape;3525;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6" name="Google Shape;3526;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7" name="Google Shape;3527;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8" name="Google Shape;3528;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9" name="Google Shape;3529;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0" name="Google Shape;3530;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1" name="Google Shape;3531;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2" name="Google Shape;3532;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3" name="Google Shape;3533;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4" name="Google Shape;3534;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5" name="Google Shape;3535;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6" name="Google Shape;3536;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37" name="Google Shape;3537;p42"/>
                <p:cNvGrpSpPr/>
                <p:nvPr/>
              </p:nvGrpSpPr>
              <p:grpSpPr>
                <a:xfrm>
                  <a:off x="5821818" y="687139"/>
                  <a:ext cx="1768767" cy="1239932"/>
                  <a:chOff x="5448325" y="1433150"/>
                  <a:chExt cx="2742700" cy="1919400"/>
                </a:xfrm>
              </p:grpSpPr>
              <p:sp>
                <p:nvSpPr>
                  <p:cNvPr id="3538" name="Google Shape;3538;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9" name="Google Shape;3539;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0" name="Google Shape;3540;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1" name="Google Shape;3541;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2" name="Google Shape;3542;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3" name="Google Shape;3543;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4" name="Google Shape;3544;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5" name="Google Shape;3545;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6" name="Google Shape;3546;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7" name="Google Shape;3547;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8" name="Google Shape;3548;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9" name="Google Shape;3549;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0" name="Google Shape;3550;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1" name="Google Shape;3551;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2" name="Google Shape;3552;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3" name="Google Shape;3553;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4" name="Google Shape;3554;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5" name="Google Shape;3555;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6" name="Google Shape;3556;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7" name="Google Shape;3557;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8" name="Google Shape;3558;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9" name="Google Shape;3559;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0" name="Google Shape;3560;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1" name="Google Shape;3561;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2" name="Google Shape;3562;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3" name="Google Shape;3563;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4" name="Google Shape;3564;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5" name="Google Shape;3565;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6" name="Google Shape;3566;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7" name="Google Shape;3567;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8" name="Google Shape;3568;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9" name="Google Shape;3569;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0" name="Google Shape;3570;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1" name="Google Shape;3571;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2" name="Google Shape;3572;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3" name="Google Shape;3573;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4" name="Google Shape;3574;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5" name="Google Shape;3575;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6" name="Google Shape;3576;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7" name="Google Shape;3577;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8" name="Google Shape;3578;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9" name="Google Shape;3579;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0" name="Google Shape;3580;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1" name="Google Shape;3581;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2" name="Google Shape;3582;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3" name="Google Shape;3583;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4" name="Google Shape;3584;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5" name="Google Shape;3585;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6" name="Google Shape;3586;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7" name="Google Shape;3587;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8" name="Google Shape;3588;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9" name="Google Shape;3589;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0" name="Google Shape;3590;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1" name="Google Shape;3591;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2" name="Google Shape;3592;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3" name="Google Shape;3593;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4" name="Google Shape;3594;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5" name="Google Shape;3595;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6" name="Google Shape;3596;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7" name="Google Shape;3597;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8" name="Google Shape;3598;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9" name="Google Shape;3599;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0" name="Google Shape;3600;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1" name="Google Shape;3601;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2" name="Google Shape;3602;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3" name="Google Shape;3603;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4" name="Google Shape;3604;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5" name="Google Shape;3605;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6" name="Google Shape;3606;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7" name="Google Shape;3607;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608" name="Google Shape;3608;p42"/>
              <p:cNvGrpSpPr/>
              <p:nvPr/>
            </p:nvGrpSpPr>
            <p:grpSpPr>
              <a:xfrm>
                <a:off x="2106868" y="3343589"/>
                <a:ext cx="3537517" cy="1239932"/>
                <a:chOff x="2636768" y="3167689"/>
                <a:chExt cx="3537517" cy="1239932"/>
              </a:xfrm>
            </p:grpSpPr>
            <p:grpSp>
              <p:nvGrpSpPr>
                <p:cNvPr id="3609" name="Google Shape;3609;p42"/>
                <p:cNvGrpSpPr/>
                <p:nvPr/>
              </p:nvGrpSpPr>
              <p:grpSpPr>
                <a:xfrm>
                  <a:off x="2636768" y="3167689"/>
                  <a:ext cx="1768767" cy="1239932"/>
                  <a:chOff x="5448325" y="1433150"/>
                  <a:chExt cx="2742700" cy="1919400"/>
                </a:xfrm>
              </p:grpSpPr>
              <p:sp>
                <p:nvSpPr>
                  <p:cNvPr id="3610" name="Google Shape;3610;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1" name="Google Shape;3611;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2" name="Google Shape;3612;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3" name="Google Shape;3613;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4" name="Google Shape;3614;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5" name="Google Shape;3615;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6" name="Google Shape;3616;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7" name="Google Shape;3617;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8" name="Google Shape;3618;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9" name="Google Shape;3619;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0" name="Google Shape;3620;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1" name="Google Shape;3621;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2" name="Google Shape;3622;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3" name="Google Shape;3623;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4" name="Google Shape;3624;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5" name="Google Shape;3625;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6" name="Google Shape;3626;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7" name="Google Shape;3627;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8" name="Google Shape;3628;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9" name="Google Shape;3629;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0" name="Google Shape;3630;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1" name="Google Shape;3631;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2" name="Google Shape;3632;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3" name="Google Shape;3633;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4" name="Google Shape;3634;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5" name="Google Shape;3635;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6" name="Google Shape;3636;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7" name="Google Shape;3637;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8" name="Google Shape;3638;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9" name="Google Shape;3639;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0" name="Google Shape;3640;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1" name="Google Shape;3641;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2" name="Google Shape;3642;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3" name="Google Shape;3643;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4" name="Google Shape;3644;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5" name="Google Shape;3645;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6" name="Google Shape;3646;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7" name="Google Shape;3647;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8" name="Google Shape;3648;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9" name="Google Shape;3649;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0" name="Google Shape;3650;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1" name="Google Shape;3651;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2" name="Google Shape;3652;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3" name="Google Shape;3653;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4" name="Google Shape;3654;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5" name="Google Shape;3655;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6" name="Google Shape;3656;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7" name="Google Shape;3657;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8" name="Google Shape;3658;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9" name="Google Shape;3659;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0" name="Google Shape;3660;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1" name="Google Shape;3661;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2" name="Google Shape;3662;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3" name="Google Shape;3663;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4" name="Google Shape;3664;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5" name="Google Shape;3665;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6" name="Google Shape;3666;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7" name="Google Shape;3667;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8" name="Google Shape;3668;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9" name="Google Shape;3669;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0" name="Google Shape;3670;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1" name="Google Shape;3671;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2" name="Google Shape;3672;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3" name="Google Shape;3673;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4" name="Google Shape;3674;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5" name="Google Shape;3675;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6" name="Google Shape;3676;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7" name="Google Shape;3677;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8" name="Google Shape;3678;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9" name="Google Shape;3679;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80" name="Google Shape;3680;p42"/>
                <p:cNvGrpSpPr/>
                <p:nvPr/>
              </p:nvGrpSpPr>
              <p:grpSpPr>
                <a:xfrm>
                  <a:off x="4405518" y="3167689"/>
                  <a:ext cx="1768767" cy="1239932"/>
                  <a:chOff x="5448325" y="1433150"/>
                  <a:chExt cx="2742700" cy="1919400"/>
                </a:xfrm>
              </p:grpSpPr>
              <p:sp>
                <p:nvSpPr>
                  <p:cNvPr id="3681" name="Google Shape;3681;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2" name="Google Shape;3682;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3" name="Google Shape;3683;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4" name="Google Shape;3684;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5" name="Google Shape;3685;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6" name="Google Shape;3686;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7" name="Google Shape;3687;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8" name="Google Shape;3688;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9" name="Google Shape;3689;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0" name="Google Shape;3690;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1" name="Google Shape;3691;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2" name="Google Shape;3692;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3" name="Google Shape;3693;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4" name="Google Shape;3694;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5" name="Google Shape;3695;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6" name="Google Shape;3696;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7" name="Google Shape;3697;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8" name="Google Shape;3698;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9" name="Google Shape;3699;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0" name="Google Shape;3700;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1" name="Google Shape;3701;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2" name="Google Shape;3702;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3" name="Google Shape;3703;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4" name="Google Shape;3704;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5" name="Google Shape;3705;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6" name="Google Shape;3706;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7" name="Google Shape;3707;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8" name="Google Shape;3708;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9" name="Google Shape;3709;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0" name="Google Shape;3710;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1" name="Google Shape;3711;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2" name="Google Shape;3712;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3" name="Google Shape;3713;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4" name="Google Shape;3714;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5" name="Google Shape;3715;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6" name="Google Shape;3716;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7" name="Google Shape;3717;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8" name="Google Shape;3718;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9" name="Google Shape;3719;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0" name="Google Shape;3720;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1" name="Google Shape;3721;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2" name="Google Shape;3722;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3" name="Google Shape;3723;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4" name="Google Shape;3724;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5" name="Google Shape;3725;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6" name="Google Shape;3726;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7" name="Google Shape;3727;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8" name="Google Shape;3728;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9" name="Google Shape;3729;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0" name="Google Shape;3730;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1" name="Google Shape;3731;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2" name="Google Shape;3732;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3" name="Google Shape;3733;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4" name="Google Shape;3734;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5" name="Google Shape;3735;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6" name="Google Shape;3736;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7" name="Google Shape;3737;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8" name="Google Shape;3738;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9" name="Google Shape;3739;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0" name="Google Shape;3740;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1" name="Google Shape;3741;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2" name="Google Shape;3742;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3" name="Google Shape;3743;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4" name="Google Shape;3744;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5" name="Google Shape;3745;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6" name="Google Shape;3746;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7" name="Google Shape;3747;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8" name="Google Shape;3748;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9" name="Google Shape;3749;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0" name="Google Shape;3750;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3751" name="Google Shape;3751;p42"/>
            <p:cNvGrpSpPr/>
            <p:nvPr/>
          </p:nvGrpSpPr>
          <p:grpSpPr>
            <a:xfrm>
              <a:off x="1412225" y="948414"/>
              <a:ext cx="530093" cy="531450"/>
              <a:chOff x="1399900" y="1394664"/>
              <a:chExt cx="530093" cy="531450"/>
            </a:xfrm>
          </p:grpSpPr>
          <p:sp>
            <p:nvSpPr>
              <p:cNvPr id="3752" name="Google Shape;3752;p42"/>
              <p:cNvSpPr/>
              <p:nvPr/>
            </p:nvSpPr>
            <p:spPr>
              <a:xfrm>
                <a:off x="1399900" y="139467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3" name="Google Shape;3753;p42"/>
              <p:cNvSpPr/>
              <p:nvPr/>
            </p:nvSpPr>
            <p:spPr>
              <a:xfrm>
                <a:off x="15765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4" name="Google Shape;3754;p42"/>
              <p:cNvSpPr/>
              <p:nvPr/>
            </p:nvSpPr>
            <p:spPr>
              <a:xfrm>
                <a:off x="17532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5" name="Google Shape;3755;p42"/>
              <p:cNvSpPr/>
              <p:nvPr/>
            </p:nvSpPr>
            <p:spPr>
              <a:xfrm>
                <a:off x="1399900" y="157189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6" name="Google Shape;3756;p42"/>
              <p:cNvSpPr/>
              <p:nvPr/>
            </p:nvSpPr>
            <p:spPr>
              <a:xfrm>
                <a:off x="15765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7" name="Google Shape;3757;p42"/>
              <p:cNvSpPr/>
              <p:nvPr/>
            </p:nvSpPr>
            <p:spPr>
              <a:xfrm>
                <a:off x="17532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8" name="Google Shape;3758;p42"/>
              <p:cNvSpPr/>
              <p:nvPr/>
            </p:nvSpPr>
            <p:spPr>
              <a:xfrm>
                <a:off x="1399900" y="174882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9" name="Google Shape;3759;p42"/>
              <p:cNvSpPr/>
              <p:nvPr/>
            </p:nvSpPr>
            <p:spPr>
              <a:xfrm>
                <a:off x="1753293" y="1748827"/>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0" name="Google Shape;3760;p42"/>
              <p:cNvSpPr/>
              <p:nvPr/>
            </p:nvSpPr>
            <p:spPr>
              <a:xfrm>
                <a:off x="1576630" y="174911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1" name="Google Shape;3761;p42"/>
              <p:cNvSpPr/>
              <p:nvPr/>
            </p:nvSpPr>
            <p:spPr>
              <a:xfrm>
                <a:off x="1446238"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2" name="Google Shape;3762;p42"/>
              <p:cNvSpPr/>
              <p:nvPr/>
            </p:nvSpPr>
            <p:spPr>
              <a:xfrm>
                <a:off x="16229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3" name="Google Shape;3763;p42"/>
              <p:cNvSpPr/>
              <p:nvPr/>
            </p:nvSpPr>
            <p:spPr>
              <a:xfrm>
                <a:off x="17996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4" name="Google Shape;3764;p42"/>
              <p:cNvSpPr/>
              <p:nvPr/>
            </p:nvSpPr>
            <p:spPr>
              <a:xfrm>
                <a:off x="1446238" y="16182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5" name="Google Shape;3765;p42"/>
              <p:cNvSpPr/>
              <p:nvPr/>
            </p:nvSpPr>
            <p:spPr>
              <a:xfrm>
                <a:off x="144626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6" name="Google Shape;3766;p42"/>
              <p:cNvSpPr/>
              <p:nvPr/>
            </p:nvSpPr>
            <p:spPr>
              <a:xfrm>
                <a:off x="1622950" y="161840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7" name="Google Shape;3767;p42"/>
              <p:cNvSpPr/>
              <p:nvPr/>
            </p:nvSpPr>
            <p:spPr>
              <a:xfrm>
                <a:off x="1622950"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8" name="Google Shape;3768;p42"/>
              <p:cNvSpPr/>
              <p:nvPr/>
            </p:nvSpPr>
            <p:spPr>
              <a:xfrm>
                <a:off x="1799650" y="16182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9" name="Google Shape;3769;p42"/>
              <p:cNvSpPr/>
              <p:nvPr/>
            </p:nvSpPr>
            <p:spPr>
              <a:xfrm>
                <a:off x="179971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770" name="Google Shape;3770;p42"/>
          <p:cNvGrpSpPr/>
          <p:nvPr/>
        </p:nvGrpSpPr>
        <p:grpSpPr>
          <a:xfrm>
            <a:off x="5347988" y="4321077"/>
            <a:ext cx="530093" cy="531450"/>
            <a:chOff x="1399900" y="1394664"/>
            <a:chExt cx="530093" cy="531450"/>
          </a:xfrm>
        </p:grpSpPr>
        <p:sp>
          <p:nvSpPr>
            <p:cNvPr id="3771" name="Google Shape;3771;p42"/>
            <p:cNvSpPr/>
            <p:nvPr/>
          </p:nvSpPr>
          <p:spPr>
            <a:xfrm>
              <a:off x="1399900" y="139467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2" name="Google Shape;3772;p42"/>
            <p:cNvSpPr/>
            <p:nvPr/>
          </p:nvSpPr>
          <p:spPr>
            <a:xfrm>
              <a:off x="15765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3" name="Google Shape;3773;p42"/>
            <p:cNvSpPr/>
            <p:nvPr/>
          </p:nvSpPr>
          <p:spPr>
            <a:xfrm>
              <a:off x="17532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4" name="Google Shape;3774;p42"/>
            <p:cNvSpPr/>
            <p:nvPr/>
          </p:nvSpPr>
          <p:spPr>
            <a:xfrm>
              <a:off x="1399900" y="157189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5" name="Google Shape;3775;p42"/>
            <p:cNvSpPr/>
            <p:nvPr/>
          </p:nvSpPr>
          <p:spPr>
            <a:xfrm>
              <a:off x="15765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6" name="Google Shape;3776;p42"/>
            <p:cNvSpPr/>
            <p:nvPr/>
          </p:nvSpPr>
          <p:spPr>
            <a:xfrm>
              <a:off x="17532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7" name="Google Shape;3777;p42"/>
            <p:cNvSpPr/>
            <p:nvPr/>
          </p:nvSpPr>
          <p:spPr>
            <a:xfrm>
              <a:off x="1399900" y="174882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8" name="Google Shape;3778;p42"/>
            <p:cNvSpPr/>
            <p:nvPr/>
          </p:nvSpPr>
          <p:spPr>
            <a:xfrm>
              <a:off x="1753293" y="1748827"/>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9" name="Google Shape;3779;p42"/>
            <p:cNvSpPr/>
            <p:nvPr/>
          </p:nvSpPr>
          <p:spPr>
            <a:xfrm>
              <a:off x="1576630" y="174911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0" name="Google Shape;3780;p42"/>
            <p:cNvSpPr/>
            <p:nvPr/>
          </p:nvSpPr>
          <p:spPr>
            <a:xfrm>
              <a:off x="1446238"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1" name="Google Shape;3781;p42"/>
            <p:cNvSpPr/>
            <p:nvPr/>
          </p:nvSpPr>
          <p:spPr>
            <a:xfrm>
              <a:off x="16229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2" name="Google Shape;3782;p42"/>
            <p:cNvSpPr/>
            <p:nvPr/>
          </p:nvSpPr>
          <p:spPr>
            <a:xfrm>
              <a:off x="17996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3" name="Google Shape;3783;p42"/>
            <p:cNvSpPr/>
            <p:nvPr/>
          </p:nvSpPr>
          <p:spPr>
            <a:xfrm>
              <a:off x="1446238" y="16182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4" name="Google Shape;3784;p42"/>
            <p:cNvSpPr/>
            <p:nvPr/>
          </p:nvSpPr>
          <p:spPr>
            <a:xfrm>
              <a:off x="144626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5" name="Google Shape;3785;p42"/>
            <p:cNvSpPr/>
            <p:nvPr/>
          </p:nvSpPr>
          <p:spPr>
            <a:xfrm>
              <a:off x="1622950" y="161840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6" name="Google Shape;3786;p42"/>
            <p:cNvSpPr/>
            <p:nvPr/>
          </p:nvSpPr>
          <p:spPr>
            <a:xfrm>
              <a:off x="1622950"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7" name="Google Shape;3787;p42"/>
            <p:cNvSpPr/>
            <p:nvPr/>
          </p:nvSpPr>
          <p:spPr>
            <a:xfrm>
              <a:off x="1799650" y="16182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8" name="Google Shape;3788;p42"/>
            <p:cNvSpPr/>
            <p:nvPr/>
          </p:nvSpPr>
          <p:spPr>
            <a:xfrm>
              <a:off x="179971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89" name="Google Shape;3789;p42"/>
          <p:cNvGrpSpPr/>
          <p:nvPr/>
        </p:nvGrpSpPr>
        <p:grpSpPr>
          <a:xfrm rot="5400000">
            <a:off x="1556744" y="3956788"/>
            <a:ext cx="1237821" cy="177133"/>
            <a:chOff x="5449025" y="3078350"/>
            <a:chExt cx="1919400" cy="274200"/>
          </a:xfrm>
        </p:grpSpPr>
        <p:sp>
          <p:nvSpPr>
            <p:cNvPr id="3790" name="Google Shape;3790;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1" name="Google Shape;3791;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2" name="Google Shape;3792;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3" name="Google Shape;3793;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4" name="Google Shape;3794;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5" name="Google Shape;3795;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6" name="Google Shape;3796;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797" name="Google Shape;3797;p42"/>
          <p:cNvSpPr/>
          <p:nvPr/>
        </p:nvSpPr>
        <p:spPr>
          <a:xfrm>
            <a:off x="3014207" y="4498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8" name="Google Shape;3798;p42"/>
          <p:cNvSpPr/>
          <p:nvPr/>
        </p:nvSpPr>
        <p:spPr>
          <a:xfrm>
            <a:off x="4246470" y="2523601"/>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9" name="Google Shape;3799;p42"/>
          <p:cNvSpPr/>
          <p:nvPr/>
        </p:nvSpPr>
        <p:spPr>
          <a:xfrm>
            <a:off x="3293732" y="467541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0" name="Google Shape;3800;p42"/>
          <p:cNvSpPr/>
          <p:nvPr/>
        </p:nvSpPr>
        <p:spPr>
          <a:xfrm>
            <a:off x="3812270" y="25717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1" name="Google Shape;3801;p42"/>
          <p:cNvSpPr/>
          <p:nvPr/>
        </p:nvSpPr>
        <p:spPr>
          <a:xfrm>
            <a:off x="3537495" y="424116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802" name="Google Shape;3802;p42"/>
          <p:cNvGrpSpPr/>
          <p:nvPr/>
        </p:nvGrpSpPr>
        <p:grpSpPr>
          <a:xfrm>
            <a:off x="4315744" y="2854063"/>
            <a:ext cx="1237821" cy="1241133"/>
            <a:chOff x="2408969" y="2902913"/>
            <a:chExt cx="1237821" cy="1241133"/>
          </a:xfrm>
        </p:grpSpPr>
        <p:grpSp>
          <p:nvGrpSpPr>
            <p:cNvPr id="3803" name="Google Shape;3803;p42"/>
            <p:cNvGrpSpPr/>
            <p:nvPr/>
          </p:nvGrpSpPr>
          <p:grpSpPr>
            <a:xfrm>
              <a:off x="2408969" y="3258413"/>
              <a:ext cx="1237821" cy="177133"/>
              <a:chOff x="5449025" y="3078350"/>
              <a:chExt cx="1919400" cy="274200"/>
            </a:xfrm>
          </p:grpSpPr>
          <p:sp>
            <p:nvSpPr>
              <p:cNvPr id="3804" name="Google Shape;3804;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5" name="Google Shape;3805;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6" name="Google Shape;3806;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7" name="Google Shape;3807;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8" name="Google Shape;3808;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9" name="Google Shape;3809;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0" name="Google Shape;3810;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11" name="Google Shape;3811;p42"/>
            <p:cNvGrpSpPr/>
            <p:nvPr/>
          </p:nvGrpSpPr>
          <p:grpSpPr>
            <a:xfrm>
              <a:off x="2408969" y="3435538"/>
              <a:ext cx="1237821" cy="177133"/>
              <a:chOff x="5449025" y="3078350"/>
              <a:chExt cx="1919400" cy="274200"/>
            </a:xfrm>
          </p:grpSpPr>
          <p:sp>
            <p:nvSpPr>
              <p:cNvPr id="3812" name="Google Shape;3812;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3" name="Google Shape;3813;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4" name="Google Shape;3814;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5" name="Google Shape;3815;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6" name="Google Shape;3816;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7" name="Google Shape;3817;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8" name="Google Shape;3818;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19" name="Google Shape;3819;p42"/>
            <p:cNvGrpSpPr/>
            <p:nvPr/>
          </p:nvGrpSpPr>
          <p:grpSpPr>
            <a:xfrm>
              <a:off x="2408969" y="3612663"/>
              <a:ext cx="1237821" cy="177133"/>
              <a:chOff x="5449025" y="3078350"/>
              <a:chExt cx="1919400" cy="274200"/>
            </a:xfrm>
          </p:grpSpPr>
          <p:sp>
            <p:nvSpPr>
              <p:cNvPr id="3820" name="Google Shape;3820;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1" name="Google Shape;3821;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2" name="Google Shape;3822;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3" name="Google Shape;3823;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4" name="Google Shape;3824;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5" name="Google Shape;3825;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6" name="Google Shape;3826;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27" name="Google Shape;3827;p42"/>
            <p:cNvGrpSpPr/>
            <p:nvPr/>
          </p:nvGrpSpPr>
          <p:grpSpPr>
            <a:xfrm rot="5400000">
              <a:off x="2586094" y="3435538"/>
              <a:ext cx="1237821" cy="177133"/>
              <a:chOff x="5449025" y="3078350"/>
              <a:chExt cx="1919400" cy="274200"/>
            </a:xfrm>
          </p:grpSpPr>
          <p:sp>
            <p:nvSpPr>
              <p:cNvPr id="3828" name="Google Shape;3828;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9" name="Google Shape;3829;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0" name="Google Shape;3830;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1" name="Google Shape;3831;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2" name="Google Shape;3832;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3" name="Google Shape;3833;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4" name="Google Shape;3834;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35" name="Google Shape;3835;p42"/>
            <p:cNvGrpSpPr/>
            <p:nvPr/>
          </p:nvGrpSpPr>
          <p:grpSpPr>
            <a:xfrm rot="5400000">
              <a:off x="2408969" y="3435538"/>
              <a:ext cx="1237821" cy="177133"/>
              <a:chOff x="5449025" y="3078350"/>
              <a:chExt cx="1919400" cy="274200"/>
            </a:xfrm>
          </p:grpSpPr>
          <p:sp>
            <p:nvSpPr>
              <p:cNvPr id="3836" name="Google Shape;3836;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7" name="Google Shape;3837;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8" name="Google Shape;3838;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9" name="Google Shape;3839;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0" name="Google Shape;3840;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1" name="Google Shape;3841;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2" name="Google Shape;3842;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43" name="Google Shape;3843;p42"/>
            <p:cNvGrpSpPr/>
            <p:nvPr/>
          </p:nvGrpSpPr>
          <p:grpSpPr>
            <a:xfrm rot="5400000">
              <a:off x="2231844" y="3435538"/>
              <a:ext cx="1237821" cy="177133"/>
              <a:chOff x="5449025" y="3078350"/>
              <a:chExt cx="1919400" cy="274200"/>
            </a:xfrm>
          </p:grpSpPr>
          <p:sp>
            <p:nvSpPr>
              <p:cNvPr id="3844" name="Google Shape;3844;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5" name="Google Shape;3845;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6" name="Google Shape;3846;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7" name="Google Shape;3847;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8" name="Google Shape;3848;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9" name="Google Shape;3849;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0" name="Google Shape;3850;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51" name="Google Shape;3851;p42"/>
            <p:cNvGrpSpPr/>
            <p:nvPr/>
          </p:nvGrpSpPr>
          <p:grpSpPr>
            <a:xfrm>
              <a:off x="2408969" y="3081288"/>
              <a:ext cx="1237821" cy="177133"/>
              <a:chOff x="5449025" y="3078350"/>
              <a:chExt cx="1919400" cy="274200"/>
            </a:xfrm>
          </p:grpSpPr>
          <p:sp>
            <p:nvSpPr>
              <p:cNvPr id="3852" name="Google Shape;3852;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3" name="Google Shape;3853;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4" name="Google Shape;3854;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5" name="Google Shape;3855;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6" name="Google Shape;3856;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7" name="Google Shape;3857;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8" name="Google Shape;3858;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59" name="Google Shape;3859;p42"/>
            <p:cNvGrpSpPr/>
            <p:nvPr/>
          </p:nvGrpSpPr>
          <p:grpSpPr>
            <a:xfrm>
              <a:off x="2408969" y="2902913"/>
              <a:ext cx="1237821" cy="177133"/>
              <a:chOff x="5449025" y="3078350"/>
              <a:chExt cx="1919400" cy="274200"/>
            </a:xfrm>
          </p:grpSpPr>
          <p:sp>
            <p:nvSpPr>
              <p:cNvPr id="3860" name="Google Shape;3860;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1" name="Google Shape;3861;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2" name="Google Shape;3862;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3" name="Google Shape;3863;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4" name="Google Shape;3864;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5" name="Google Shape;3865;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6" name="Google Shape;3866;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67" name="Google Shape;3867;p42"/>
            <p:cNvGrpSpPr/>
            <p:nvPr/>
          </p:nvGrpSpPr>
          <p:grpSpPr>
            <a:xfrm>
              <a:off x="2408969" y="3789788"/>
              <a:ext cx="1237821" cy="177133"/>
              <a:chOff x="5449025" y="3078350"/>
              <a:chExt cx="1919400" cy="274200"/>
            </a:xfrm>
          </p:grpSpPr>
          <p:sp>
            <p:nvSpPr>
              <p:cNvPr id="3868" name="Google Shape;3868;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9" name="Google Shape;3869;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0" name="Google Shape;3870;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1" name="Google Shape;3871;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2" name="Google Shape;3872;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3" name="Google Shape;3873;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4" name="Google Shape;3874;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75" name="Google Shape;3875;p42"/>
            <p:cNvGrpSpPr/>
            <p:nvPr/>
          </p:nvGrpSpPr>
          <p:grpSpPr>
            <a:xfrm>
              <a:off x="2408969" y="3966913"/>
              <a:ext cx="1237821" cy="177133"/>
              <a:chOff x="5449025" y="3078350"/>
              <a:chExt cx="1919400" cy="274200"/>
            </a:xfrm>
          </p:grpSpPr>
          <p:sp>
            <p:nvSpPr>
              <p:cNvPr id="3876" name="Google Shape;3876;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7" name="Google Shape;3877;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8" name="Google Shape;3878;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9" name="Google Shape;3879;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0" name="Google Shape;3880;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1" name="Google Shape;3881;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2" name="Google Shape;3882;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83" name="Google Shape;3883;p42"/>
            <p:cNvGrpSpPr/>
            <p:nvPr/>
          </p:nvGrpSpPr>
          <p:grpSpPr>
            <a:xfrm>
              <a:off x="2585493" y="3080102"/>
              <a:ext cx="176700" cy="177000"/>
              <a:chOff x="3832268" y="4133839"/>
              <a:chExt cx="176700" cy="177000"/>
            </a:xfrm>
          </p:grpSpPr>
          <p:sp>
            <p:nvSpPr>
              <p:cNvPr id="3884" name="Google Shape;3884;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5" name="Google Shape;3885;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86" name="Google Shape;3886;p42"/>
            <p:cNvGrpSpPr/>
            <p:nvPr/>
          </p:nvGrpSpPr>
          <p:grpSpPr>
            <a:xfrm>
              <a:off x="2939530" y="3080102"/>
              <a:ext cx="176700" cy="177000"/>
              <a:chOff x="3832268" y="4133839"/>
              <a:chExt cx="176700" cy="177000"/>
            </a:xfrm>
          </p:grpSpPr>
          <p:sp>
            <p:nvSpPr>
              <p:cNvPr id="3887" name="Google Shape;3887;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8" name="Google Shape;3888;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89" name="Google Shape;3889;p42"/>
            <p:cNvGrpSpPr/>
            <p:nvPr/>
          </p:nvGrpSpPr>
          <p:grpSpPr>
            <a:xfrm>
              <a:off x="3293793" y="3080102"/>
              <a:ext cx="176700" cy="177000"/>
              <a:chOff x="3832268" y="4133839"/>
              <a:chExt cx="176700" cy="177000"/>
            </a:xfrm>
          </p:grpSpPr>
          <p:sp>
            <p:nvSpPr>
              <p:cNvPr id="3890" name="Google Shape;3890;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1" name="Google Shape;3891;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92" name="Google Shape;3892;p42"/>
            <p:cNvGrpSpPr/>
            <p:nvPr/>
          </p:nvGrpSpPr>
          <p:grpSpPr>
            <a:xfrm>
              <a:off x="2585493" y="3435602"/>
              <a:ext cx="176700" cy="177000"/>
              <a:chOff x="3832268" y="4133839"/>
              <a:chExt cx="176700" cy="177000"/>
            </a:xfrm>
          </p:grpSpPr>
          <p:sp>
            <p:nvSpPr>
              <p:cNvPr id="3893" name="Google Shape;3893;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4" name="Google Shape;3894;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95" name="Google Shape;3895;p42"/>
            <p:cNvGrpSpPr/>
            <p:nvPr/>
          </p:nvGrpSpPr>
          <p:grpSpPr>
            <a:xfrm>
              <a:off x="2939518" y="3434939"/>
              <a:ext cx="176700" cy="177000"/>
              <a:chOff x="3832268" y="4133839"/>
              <a:chExt cx="176700" cy="177000"/>
            </a:xfrm>
          </p:grpSpPr>
          <p:sp>
            <p:nvSpPr>
              <p:cNvPr id="3896" name="Google Shape;3896;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7" name="Google Shape;3897;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98" name="Google Shape;3898;p42"/>
            <p:cNvGrpSpPr/>
            <p:nvPr/>
          </p:nvGrpSpPr>
          <p:grpSpPr>
            <a:xfrm>
              <a:off x="3293568" y="3434939"/>
              <a:ext cx="176700" cy="177000"/>
              <a:chOff x="3832268" y="4133839"/>
              <a:chExt cx="176700" cy="177000"/>
            </a:xfrm>
          </p:grpSpPr>
          <p:sp>
            <p:nvSpPr>
              <p:cNvPr id="3899" name="Google Shape;3899;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0" name="Google Shape;3900;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01" name="Google Shape;3901;p42"/>
            <p:cNvGrpSpPr/>
            <p:nvPr/>
          </p:nvGrpSpPr>
          <p:grpSpPr>
            <a:xfrm>
              <a:off x="3293793" y="3790514"/>
              <a:ext cx="176700" cy="177000"/>
              <a:chOff x="3832268" y="4133839"/>
              <a:chExt cx="176700" cy="177000"/>
            </a:xfrm>
          </p:grpSpPr>
          <p:sp>
            <p:nvSpPr>
              <p:cNvPr id="3902" name="Google Shape;3902;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3" name="Google Shape;3903;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04" name="Google Shape;3904;p42"/>
            <p:cNvGrpSpPr/>
            <p:nvPr/>
          </p:nvGrpSpPr>
          <p:grpSpPr>
            <a:xfrm>
              <a:off x="2939518" y="3789789"/>
              <a:ext cx="176700" cy="177000"/>
              <a:chOff x="3832268" y="4133839"/>
              <a:chExt cx="176700" cy="177000"/>
            </a:xfrm>
          </p:grpSpPr>
          <p:sp>
            <p:nvSpPr>
              <p:cNvPr id="3905" name="Google Shape;3905;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6" name="Google Shape;3906;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07" name="Google Shape;3907;p42"/>
            <p:cNvGrpSpPr/>
            <p:nvPr/>
          </p:nvGrpSpPr>
          <p:grpSpPr>
            <a:xfrm>
              <a:off x="2585268" y="3789864"/>
              <a:ext cx="176700" cy="177000"/>
              <a:chOff x="3832268" y="4133839"/>
              <a:chExt cx="176700" cy="177000"/>
            </a:xfrm>
          </p:grpSpPr>
          <p:sp>
            <p:nvSpPr>
              <p:cNvPr id="3908" name="Google Shape;3908;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9" name="Google Shape;3909;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910" name="Google Shape;3910;p42"/>
          <p:cNvGrpSpPr/>
          <p:nvPr/>
        </p:nvGrpSpPr>
        <p:grpSpPr>
          <a:xfrm>
            <a:off x="3989093" y="-109749"/>
            <a:ext cx="3537517" cy="2480032"/>
            <a:chOff x="3989093" y="-109749"/>
            <a:chExt cx="3537517" cy="2480032"/>
          </a:xfrm>
        </p:grpSpPr>
        <p:grpSp>
          <p:nvGrpSpPr>
            <p:cNvPr id="3911" name="Google Shape;3911;p42"/>
            <p:cNvGrpSpPr/>
            <p:nvPr/>
          </p:nvGrpSpPr>
          <p:grpSpPr>
            <a:xfrm>
              <a:off x="3989093" y="-109749"/>
              <a:ext cx="3537517" cy="2480032"/>
              <a:chOff x="2106868" y="2103489"/>
              <a:chExt cx="3537517" cy="2480032"/>
            </a:xfrm>
          </p:grpSpPr>
          <p:grpSp>
            <p:nvGrpSpPr>
              <p:cNvPr id="3912" name="Google Shape;3912;p42"/>
              <p:cNvGrpSpPr/>
              <p:nvPr/>
            </p:nvGrpSpPr>
            <p:grpSpPr>
              <a:xfrm>
                <a:off x="2106980" y="2103489"/>
                <a:ext cx="3537292" cy="1239932"/>
                <a:chOff x="4053293" y="687139"/>
                <a:chExt cx="3537292" cy="1239932"/>
              </a:xfrm>
            </p:grpSpPr>
            <p:grpSp>
              <p:nvGrpSpPr>
                <p:cNvPr id="3913" name="Google Shape;3913;p42"/>
                <p:cNvGrpSpPr/>
                <p:nvPr/>
              </p:nvGrpSpPr>
              <p:grpSpPr>
                <a:xfrm>
                  <a:off x="4053293" y="687139"/>
                  <a:ext cx="1768767" cy="1239932"/>
                  <a:chOff x="5448325" y="1433150"/>
                  <a:chExt cx="2742700" cy="1919400"/>
                </a:xfrm>
              </p:grpSpPr>
              <p:sp>
                <p:nvSpPr>
                  <p:cNvPr id="3914" name="Google Shape;3914;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5" name="Google Shape;3915;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6" name="Google Shape;3916;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7" name="Google Shape;3917;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8" name="Google Shape;3918;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9" name="Google Shape;3919;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0" name="Google Shape;3920;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1" name="Google Shape;3921;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2" name="Google Shape;3922;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3" name="Google Shape;3923;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4" name="Google Shape;3924;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5" name="Google Shape;3925;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6" name="Google Shape;3926;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7" name="Google Shape;3927;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8" name="Google Shape;3928;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9" name="Google Shape;3929;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0" name="Google Shape;3930;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1" name="Google Shape;3931;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2" name="Google Shape;3932;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3" name="Google Shape;3933;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4" name="Google Shape;3934;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5" name="Google Shape;3935;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6" name="Google Shape;3936;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7" name="Google Shape;3937;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8" name="Google Shape;3938;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9" name="Google Shape;3939;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0" name="Google Shape;3940;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1" name="Google Shape;3941;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2" name="Google Shape;3942;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3" name="Google Shape;3943;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4" name="Google Shape;3944;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5" name="Google Shape;3945;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6" name="Google Shape;3946;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7" name="Google Shape;3947;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8" name="Google Shape;3948;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9" name="Google Shape;3949;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0" name="Google Shape;3950;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1" name="Google Shape;3951;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2" name="Google Shape;3952;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3" name="Google Shape;3953;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4" name="Google Shape;3954;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5" name="Google Shape;3955;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6" name="Google Shape;3956;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7" name="Google Shape;3957;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8" name="Google Shape;3958;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9" name="Google Shape;3959;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0" name="Google Shape;3960;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1" name="Google Shape;3961;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2" name="Google Shape;3962;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3" name="Google Shape;3963;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4" name="Google Shape;3964;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5" name="Google Shape;3965;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6" name="Google Shape;3966;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7" name="Google Shape;3967;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8" name="Google Shape;3968;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9" name="Google Shape;3969;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0" name="Google Shape;3970;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1" name="Google Shape;3971;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2" name="Google Shape;3972;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3" name="Google Shape;3973;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4" name="Google Shape;3974;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5" name="Google Shape;3975;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6" name="Google Shape;3976;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7" name="Google Shape;3977;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8" name="Google Shape;3978;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9" name="Google Shape;3979;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0" name="Google Shape;3980;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1" name="Google Shape;3981;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2" name="Google Shape;3982;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3" name="Google Shape;3983;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84" name="Google Shape;3984;p42"/>
                <p:cNvGrpSpPr/>
                <p:nvPr/>
              </p:nvGrpSpPr>
              <p:grpSpPr>
                <a:xfrm>
                  <a:off x="5821818" y="687139"/>
                  <a:ext cx="1768767" cy="1239932"/>
                  <a:chOff x="5448325" y="1433150"/>
                  <a:chExt cx="2742700" cy="1919400"/>
                </a:xfrm>
              </p:grpSpPr>
              <p:sp>
                <p:nvSpPr>
                  <p:cNvPr id="3985" name="Google Shape;3985;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6" name="Google Shape;3986;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7" name="Google Shape;3987;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8" name="Google Shape;3988;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9" name="Google Shape;3989;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0" name="Google Shape;3990;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1" name="Google Shape;3991;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2" name="Google Shape;3992;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3" name="Google Shape;3993;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4" name="Google Shape;3994;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5" name="Google Shape;3995;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6" name="Google Shape;3996;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7" name="Google Shape;3997;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8" name="Google Shape;3998;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9" name="Google Shape;3999;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0" name="Google Shape;4000;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1" name="Google Shape;4001;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2" name="Google Shape;4002;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3" name="Google Shape;4003;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4" name="Google Shape;4004;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5" name="Google Shape;4005;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6" name="Google Shape;4006;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7" name="Google Shape;4007;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8" name="Google Shape;4008;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9" name="Google Shape;4009;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0" name="Google Shape;4010;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1" name="Google Shape;4011;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2" name="Google Shape;4012;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3" name="Google Shape;4013;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4" name="Google Shape;4014;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5" name="Google Shape;4015;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6" name="Google Shape;4016;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7" name="Google Shape;4017;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8" name="Google Shape;4018;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9" name="Google Shape;4019;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0" name="Google Shape;4020;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1" name="Google Shape;4021;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2" name="Google Shape;4022;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3" name="Google Shape;4023;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4" name="Google Shape;4024;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5" name="Google Shape;4025;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6" name="Google Shape;4026;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7" name="Google Shape;4027;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8" name="Google Shape;4028;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9" name="Google Shape;4029;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0" name="Google Shape;4030;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1" name="Google Shape;4031;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2" name="Google Shape;4032;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3" name="Google Shape;4033;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4" name="Google Shape;4034;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5" name="Google Shape;4035;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6" name="Google Shape;4036;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7" name="Google Shape;4037;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8" name="Google Shape;4038;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9" name="Google Shape;4039;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0" name="Google Shape;4040;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1" name="Google Shape;4041;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2" name="Google Shape;4042;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3" name="Google Shape;4043;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4" name="Google Shape;4044;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5" name="Google Shape;4045;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6" name="Google Shape;4046;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7" name="Google Shape;4047;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8" name="Google Shape;4048;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9" name="Google Shape;4049;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0" name="Google Shape;4050;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1" name="Google Shape;4051;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2" name="Google Shape;4052;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3" name="Google Shape;4053;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4" name="Google Shape;4054;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055" name="Google Shape;4055;p42"/>
              <p:cNvGrpSpPr/>
              <p:nvPr/>
            </p:nvGrpSpPr>
            <p:grpSpPr>
              <a:xfrm>
                <a:off x="2106868" y="3343589"/>
                <a:ext cx="3537517" cy="1239932"/>
                <a:chOff x="2636768" y="3167689"/>
                <a:chExt cx="3537517" cy="1239932"/>
              </a:xfrm>
            </p:grpSpPr>
            <p:grpSp>
              <p:nvGrpSpPr>
                <p:cNvPr id="4056" name="Google Shape;4056;p42"/>
                <p:cNvGrpSpPr/>
                <p:nvPr/>
              </p:nvGrpSpPr>
              <p:grpSpPr>
                <a:xfrm>
                  <a:off x="2636768" y="3167689"/>
                  <a:ext cx="1768767" cy="1239932"/>
                  <a:chOff x="5448325" y="1433150"/>
                  <a:chExt cx="2742700" cy="1919400"/>
                </a:xfrm>
              </p:grpSpPr>
              <p:sp>
                <p:nvSpPr>
                  <p:cNvPr id="4057" name="Google Shape;4057;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8" name="Google Shape;4058;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9" name="Google Shape;4059;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0" name="Google Shape;4060;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1" name="Google Shape;4061;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2" name="Google Shape;4062;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3" name="Google Shape;4063;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4" name="Google Shape;4064;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5" name="Google Shape;4065;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6" name="Google Shape;4066;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7" name="Google Shape;4067;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8" name="Google Shape;4068;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9" name="Google Shape;4069;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0" name="Google Shape;4070;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1" name="Google Shape;4071;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2" name="Google Shape;4072;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3" name="Google Shape;4073;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4" name="Google Shape;4074;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5" name="Google Shape;4075;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6" name="Google Shape;4076;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7" name="Google Shape;4077;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8" name="Google Shape;4078;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9" name="Google Shape;4079;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0" name="Google Shape;4080;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1" name="Google Shape;4081;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2" name="Google Shape;4082;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3" name="Google Shape;4083;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4" name="Google Shape;4084;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5" name="Google Shape;4085;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6" name="Google Shape;4086;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7" name="Google Shape;4087;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8" name="Google Shape;4088;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9" name="Google Shape;4089;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0" name="Google Shape;4090;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1" name="Google Shape;4091;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2" name="Google Shape;4092;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3" name="Google Shape;4093;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4" name="Google Shape;4094;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5" name="Google Shape;4095;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6" name="Google Shape;4096;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7" name="Google Shape;4097;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8" name="Google Shape;4098;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9" name="Google Shape;4099;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0" name="Google Shape;4100;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1" name="Google Shape;4101;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2" name="Google Shape;4102;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3" name="Google Shape;4103;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4" name="Google Shape;4104;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5" name="Google Shape;4105;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6" name="Google Shape;4106;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7" name="Google Shape;4107;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8" name="Google Shape;4108;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9" name="Google Shape;4109;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0" name="Google Shape;4110;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1" name="Google Shape;4111;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2" name="Google Shape;4112;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3" name="Google Shape;4113;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4" name="Google Shape;4114;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5" name="Google Shape;4115;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6" name="Google Shape;4116;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7" name="Google Shape;4117;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8" name="Google Shape;4118;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9" name="Google Shape;4119;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0" name="Google Shape;4120;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1" name="Google Shape;4121;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2" name="Google Shape;4122;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3" name="Google Shape;4123;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4" name="Google Shape;4124;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5" name="Google Shape;4125;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6" name="Google Shape;4126;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27" name="Google Shape;4127;p42"/>
                <p:cNvGrpSpPr/>
                <p:nvPr/>
              </p:nvGrpSpPr>
              <p:grpSpPr>
                <a:xfrm>
                  <a:off x="4405518" y="3167689"/>
                  <a:ext cx="1768767" cy="1239932"/>
                  <a:chOff x="5448325" y="1433150"/>
                  <a:chExt cx="2742700" cy="1919400"/>
                </a:xfrm>
              </p:grpSpPr>
              <p:sp>
                <p:nvSpPr>
                  <p:cNvPr id="4128" name="Google Shape;4128;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9" name="Google Shape;4129;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0" name="Google Shape;4130;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1" name="Google Shape;4131;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2" name="Google Shape;4132;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3" name="Google Shape;4133;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4" name="Google Shape;4134;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5" name="Google Shape;4135;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6" name="Google Shape;4136;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7" name="Google Shape;4137;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8" name="Google Shape;4138;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9" name="Google Shape;4139;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0" name="Google Shape;4140;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1" name="Google Shape;4141;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2" name="Google Shape;4142;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3" name="Google Shape;4143;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4" name="Google Shape;4144;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5" name="Google Shape;4145;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6" name="Google Shape;4146;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7" name="Google Shape;4147;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8" name="Google Shape;4148;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9" name="Google Shape;4149;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0" name="Google Shape;4150;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1" name="Google Shape;4151;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2" name="Google Shape;4152;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3" name="Google Shape;4153;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4" name="Google Shape;4154;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5" name="Google Shape;4155;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6" name="Google Shape;4156;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7" name="Google Shape;4157;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8" name="Google Shape;4158;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9" name="Google Shape;4159;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0" name="Google Shape;4160;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1" name="Google Shape;4161;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2" name="Google Shape;4162;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3" name="Google Shape;4163;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4" name="Google Shape;4164;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5" name="Google Shape;4165;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6" name="Google Shape;4166;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7" name="Google Shape;4167;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8" name="Google Shape;4168;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9" name="Google Shape;4169;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0" name="Google Shape;4170;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1" name="Google Shape;4171;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2" name="Google Shape;4172;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3" name="Google Shape;4173;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4" name="Google Shape;4174;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5" name="Google Shape;4175;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6" name="Google Shape;4176;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7" name="Google Shape;4177;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8" name="Google Shape;4178;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9" name="Google Shape;4179;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0" name="Google Shape;4180;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1" name="Google Shape;4181;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2" name="Google Shape;4182;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3" name="Google Shape;4183;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4" name="Google Shape;4184;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5" name="Google Shape;4185;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6" name="Google Shape;4186;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7" name="Google Shape;4187;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8" name="Google Shape;4188;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9" name="Google Shape;4189;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0" name="Google Shape;4190;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1" name="Google Shape;4191;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2" name="Google Shape;4192;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3" name="Google Shape;4193;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4" name="Google Shape;4194;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5" name="Google Shape;4195;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6" name="Google Shape;4196;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7" name="Google Shape;4197;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4198" name="Google Shape;4198;p42"/>
            <p:cNvGrpSpPr/>
            <p:nvPr/>
          </p:nvGrpSpPr>
          <p:grpSpPr>
            <a:xfrm>
              <a:off x="5055357" y="596088"/>
              <a:ext cx="1237821" cy="1241000"/>
              <a:chOff x="2408969" y="2902913"/>
              <a:chExt cx="1237821" cy="1241000"/>
            </a:xfrm>
          </p:grpSpPr>
          <p:grpSp>
            <p:nvGrpSpPr>
              <p:cNvPr id="4199" name="Google Shape;4199;p42"/>
              <p:cNvGrpSpPr/>
              <p:nvPr/>
            </p:nvGrpSpPr>
            <p:grpSpPr>
              <a:xfrm>
                <a:off x="2408969" y="3258413"/>
                <a:ext cx="1237821" cy="177133"/>
                <a:chOff x="5449025" y="3078350"/>
                <a:chExt cx="1919400" cy="274200"/>
              </a:xfrm>
            </p:grpSpPr>
            <p:sp>
              <p:nvSpPr>
                <p:cNvPr id="4200" name="Google Shape;4200;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1" name="Google Shape;4201;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2" name="Google Shape;4202;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3" name="Google Shape;4203;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4" name="Google Shape;4204;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5" name="Google Shape;4205;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6" name="Google Shape;4206;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207" name="Google Shape;4207;p42"/>
              <p:cNvSpPr/>
              <p:nvPr/>
            </p:nvSpPr>
            <p:spPr>
              <a:xfrm>
                <a:off x="2408969" y="343553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8" name="Google Shape;4208;p42"/>
              <p:cNvSpPr/>
              <p:nvPr/>
            </p:nvSpPr>
            <p:spPr>
              <a:xfrm>
                <a:off x="2585801"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9" name="Google Shape;4209;p42"/>
              <p:cNvSpPr/>
              <p:nvPr/>
            </p:nvSpPr>
            <p:spPr>
              <a:xfrm>
                <a:off x="2762632"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0" name="Google Shape;4210;p42"/>
              <p:cNvSpPr/>
              <p:nvPr/>
            </p:nvSpPr>
            <p:spPr>
              <a:xfrm>
                <a:off x="2939464"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1" name="Google Shape;4211;p42"/>
              <p:cNvSpPr/>
              <p:nvPr/>
            </p:nvSpPr>
            <p:spPr>
              <a:xfrm>
                <a:off x="3116295"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2" name="Google Shape;4212;p42"/>
              <p:cNvSpPr/>
              <p:nvPr/>
            </p:nvSpPr>
            <p:spPr>
              <a:xfrm>
                <a:off x="3293127"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3" name="Google Shape;4213;p42"/>
              <p:cNvSpPr/>
              <p:nvPr/>
            </p:nvSpPr>
            <p:spPr>
              <a:xfrm>
                <a:off x="3469959" y="343553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214" name="Google Shape;4214;p42"/>
              <p:cNvGrpSpPr/>
              <p:nvPr/>
            </p:nvGrpSpPr>
            <p:grpSpPr>
              <a:xfrm>
                <a:off x="2408969" y="3612663"/>
                <a:ext cx="1237821" cy="177133"/>
                <a:chOff x="5449025" y="3078350"/>
                <a:chExt cx="1919400" cy="274200"/>
              </a:xfrm>
            </p:grpSpPr>
            <p:sp>
              <p:nvSpPr>
                <p:cNvPr id="4215" name="Google Shape;4215;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6" name="Google Shape;4216;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7" name="Google Shape;4217;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8" name="Google Shape;4218;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9" name="Google Shape;4219;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0" name="Google Shape;4220;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1" name="Google Shape;4221;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22" name="Google Shape;4222;p42"/>
              <p:cNvGrpSpPr/>
              <p:nvPr/>
            </p:nvGrpSpPr>
            <p:grpSpPr>
              <a:xfrm rot="5400000">
                <a:off x="2408969" y="3435538"/>
                <a:ext cx="1237821" cy="177133"/>
                <a:chOff x="5449025" y="3078350"/>
                <a:chExt cx="1919400" cy="274200"/>
              </a:xfrm>
            </p:grpSpPr>
            <p:sp>
              <p:nvSpPr>
                <p:cNvPr id="4223" name="Google Shape;4223;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4" name="Google Shape;4224;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5" name="Google Shape;4225;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6" name="Google Shape;4226;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7" name="Google Shape;4227;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8" name="Google Shape;4228;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9" name="Google Shape;4229;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230" name="Google Shape;4230;p42"/>
              <p:cNvSpPr/>
              <p:nvPr/>
            </p:nvSpPr>
            <p:spPr>
              <a:xfrm>
                <a:off x="2408969" y="30812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1" name="Google Shape;4231;p42"/>
              <p:cNvSpPr/>
              <p:nvPr/>
            </p:nvSpPr>
            <p:spPr>
              <a:xfrm>
                <a:off x="2585801"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2" name="Google Shape;4232;p42"/>
              <p:cNvSpPr/>
              <p:nvPr/>
            </p:nvSpPr>
            <p:spPr>
              <a:xfrm>
                <a:off x="2939464"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3" name="Google Shape;4233;p42"/>
              <p:cNvSpPr/>
              <p:nvPr/>
            </p:nvSpPr>
            <p:spPr>
              <a:xfrm>
                <a:off x="3293127"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4" name="Google Shape;4234;p42"/>
              <p:cNvSpPr/>
              <p:nvPr/>
            </p:nvSpPr>
            <p:spPr>
              <a:xfrm>
                <a:off x="3469959" y="30812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5" name="Google Shape;4235;p42"/>
              <p:cNvSpPr/>
              <p:nvPr/>
            </p:nvSpPr>
            <p:spPr>
              <a:xfrm>
                <a:off x="2408969"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6" name="Google Shape;4236;p42"/>
              <p:cNvSpPr/>
              <p:nvPr/>
            </p:nvSpPr>
            <p:spPr>
              <a:xfrm>
                <a:off x="2585801"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7" name="Google Shape;4237;p42"/>
              <p:cNvSpPr/>
              <p:nvPr/>
            </p:nvSpPr>
            <p:spPr>
              <a:xfrm>
                <a:off x="2939464"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8" name="Google Shape;4238;p42"/>
              <p:cNvSpPr/>
              <p:nvPr/>
            </p:nvSpPr>
            <p:spPr>
              <a:xfrm>
                <a:off x="3293127"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9" name="Google Shape;4239;p42"/>
              <p:cNvSpPr/>
              <p:nvPr/>
            </p:nvSpPr>
            <p:spPr>
              <a:xfrm>
                <a:off x="3469959"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0" name="Google Shape;4240;p42"/>
              <p:cNvSpPr/>
              <p:nvPr/>
            </p:nvSpPr>
            <p:spPr>
              <a:xfrm>
                <a:off x="2408969"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1" name="Google Shape;4241;p42"/>
              <p:cNvSpPr/>
              <p:nvPr/>
            </p:nvSpPr>
            <p:spPr>
              <a:xfrm>
                <a:off x="2585801"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2" name="Google Shape;4242;p42"/>
              <p:cNvSpPr/>
              <p:nvPr/>
            </p:nvSpPr>
            <p:spPr>
              <a:xfrm>
                <a:off x="2939464"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3" name="Google Shape;4243;p42"/>
              <p:cNvSpPr/>
              <p:nvPr/>
            </p:nvSpPr>
            <p:spPr>
              <a:xfrm>
                <a:off x="3293127"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4" name="Google Shape;4244;p42"/>
              <p:cNvSpPr/>
              <p:nvPr/>
            </p:nvSpPr>
            <p:spPr>
              <a:xfrm>
                <a:off x="3469959"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5" name="Google Shape;4245;p42"/>
              <p:cNvSpPr/>
              <p:nvPr/>
            </p:nvSpPr>
            <p:spPr>
              <a:xfrm>
                <a:off x="2408969"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6" name="Google Shape;4246;p42"/>
              <p:cNvSpPr/>
              <p:nvPr/>
            </p:nvSpPr>
            <p:spPr>
              <a:xfrm>
                <a:off x="2585801"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7" name="Google Shape;4247;p42"/>
              <p:cNvSpPr/>
              <p:nvPr/>
            </p:nvSpPr>
            <p:spPr>
              <a:xfrm>
                <a:off x="2762632" y="396691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8" name="Google Shape;4248;p42"/>
              <p:cNvSpPr/>
              <p:nvPr/>
            </p:nvSpPr>
            <p:spPr>
              <a:xfrm>
                <a:off x="2939464"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9" name="Google Shape;4249;p42"/>
              <p:cNvSpPr/>
              <p:nvPr/>
            </p:nvSpPr>
            <p:spPr>
              <a:xfrm>
                <a:off x="3293127"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0" name="Google Shape;4250;p42"/>
              <p:cNvSpPr/>
              <p:nvPr/>
            </p:nvSpPr>
            <p:spPr>
              <a:xfrm>
                <a:off x="3469959"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251" name="Google Shape;4251;p42"/>
              <p:cNvGrpSpPr/>
              <p:nvPr/>
            </p:nvGrpSpPr>
            <p:grpSpPr>
              <a:xfrm>
                <a:off x="2585493" y="3080102"/>
                <a:ext cx="176700" cy="177000"/>
                <a:chOff x="3832268" y="4133839"/>
                <a:chExt cx="176700" cy="177000"/>
              </a:xfrm>
            </p:grpSpPr>
            <p:sp>
              <p:nvSpPr>
                <p:cNvPr id="4252" name="Google Shape;4252;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3" name="Google Shape;4253;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54" name="Google Shape;4254;p42"/>
              <p:cNvGrpSpPr/>
              <p:nvPr/>
            </p:nvGrpSpPr>
            <p:grpSpPr>
              <a:xfrm>
                <a:off x="2939530" y="3080102"/>
                <a:ext cx="176700" cy="177000"/>
                <a:chOff x="3832268" y="4133839"/>
                <a:chExt cx="176700" cy="177000"/>
              </a:xfrm>
            </p:grpSpPr>
            <p:sp>
              <p:nvSpPr>
                <p:cNvPr id="4255" name="Google Shape;4255;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6" name="Google Shape;4256;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57" name="Google Shape;4257;p42"/>
              <p:cNvGrpSpPr/>
              <p:nvPr/>
            </p:nvGrpSpPr>
            <p:grpSpPr>
              <a:xfrm>
                <a:off x="3293793" y="3080102"/>
                <a:ext cx="176700" cy="177000"/>
                <a:chOff x="3832268" y="4133839"/>
                <a:chExt cx="176700" cy="177000"/>
              </a:xfrm>
            </p:grpSpPr>
            <p:sp>
              <p:nvSpPr>
                <p:cNvPr id="4258" name="Google Shape;4258;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9" name="Google Shape;4259;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60" name="Google Shape;4260;p42"/>
              <p:cNvGrpSpPr/>
              <p:nvPr/>
            </p:nvGrpSpPr>
            <p:grpSpPr>
              <a:xfrm>
                <a:off x="2585493" y="3435602"/>
                <a:ext cx="176700" cy="177000"/>
                <a:chOff x="3832268" y="4133839"/>
                <a:chExt cx="176700" cy="177000"/>
              </a:xfrm>
            </p:grpSpPr>
            <p:sp>
              <p:nvSpPr>
                <p:cNvPr id="4261" name="Google Shape;4261;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2" name="Google Shape;4262;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63" name="Google Shape;4263;p42"/>
              <p:cNvGrpSpPr/>
              <p:nvPr/>
            </p:nvGrpSpPr>
            <p:grpSpPr>
              <a:xfrm>
                <a:off x="2939518" y="3434939"/>
                <a:ext cx="176700" cy="177000"/>
                <a:chOff x="3832268" y="4133839"/>
                <a:chExt cx="176700" cy="177000"/>
              </a:xfrm>
            </p:grpSpPr>
            <p:sp>
              <p:nvSpPr>
                <p:cNvPr id="4264" name="Google Shape;4264;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5" name="Google Shape;4265;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66" name="Google Shape;4266;p42"/>
              <p:cNvGrpSpPr/>
              <p:nvPr/>
            </p:nvGrpSpPr>
            <p:grpSpPr>
              <a:xfrm>
                <a:off x="3293568" y="3434939"/>
                <a:ext cx="176700" cy="177000"/>
                <a:chOff x="3832268" y="4133839"/>
                <a:chExt cx="176700" cy="177000"/>
              </a:xfrm>
            </p:grpSpPr>
            <p:sp>
              <p:nvSpPr>
                <p:cNvPr id="4267" name="Google Shape;4267;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8" name="Google Shape;4268;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69" name="Google Shape;4269;p42"/>
              <p:cNvGrpSpPr/>
              <p:nvPr/>
            </p:nvGrpSpPr>
            <p:grpSpPr>
              <a:xfrm>
                <a:off x="3293793" y="3790514"/>
                <a:ext cx="176700" cy="177000"/>
                <a:chOff x="3832268" y="4133839"/>
                <a:chExt cx="176700" cy="177000"/>
              </a:xfrm>
            </p:grpSpPr>
            <p:sp>
              <p:nvSpPr>
                <p:cNvPr id="4270" name="Google Shape;4270;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1" name="Google Shape;4271;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72" name="Google Shape;4272;p42"/>
              <p:cNvGrpSpPr/>
              <p:nvPr/>
            </p:nvGrpSpPr>
            <p:grpSpPr>
              <a:xfrm>
                <a:off x="2939518" y="3789789"/>
                <a:ext cx="176700" cy="177000"/>
                <a:chOff x="3832268" y="4133839"/>
                <a:chExt cx="176700" cy="177000"/>
              </a:xfrm>
            </p:grpSpPr>
            <p:sp>
              <p:nvSpPr>
                <p:cNvPr id="4273" name="Google Shape;4273;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4" name="Google Shape;4274;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275" name="Google Shape;4275;p42"/>
              <p:cNvSpPr/>
              <p:nvPr/>
            </p:nvSpPr>
            <p:spPr>
              <a:xfrm>
                <a:off x="2585268" y="37898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6" name="Google Shape;4276;p42"/>
              <p:cNvSpPr/>
              <p:nvPr/>
            </p:nvSpPr>
            <p:spPr>
              <a:xfrm>
                <a:off x="2631625" y="3836363"/>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277" name="Google Shape;4277;p42"/>
              <p:cNvGrpSpPr/>
              <p:nvPr/>
            </p:nvGrpSpPr>
            <p:grpSpPr>
              <a:xfrm rot="5400000">
                <a:off x="2232132" y="3434876"/>
                <a:ext cx="1237821" cy="177133"/>
                <a:chOff x="5449025" y="3078350"/>
                <a:chExt cx="1919400" cy="274200"/>
              </a:xfrm>
            </p:grpSpPr>
            <p:sp>
              <p:nvSpPr>
                <p:cNvPr id="4278" name="Google Shape;4278;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9" name="Google Shape;4279;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0" name="Google Shape;4280;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1" name="Google Shape;4281;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2" name="Google Shape;4282;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3" name="Google Shape;4283;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4" name="Google Shape;4284;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85" name="Google Shape;4285;p42"/>
              <p:cNvGrpSpPr/>
              <p:nvPr/>
            </p:nvGrpSpPr>
            <p:grpSpPr>
              <a:xfrm rot="5400000">
                <a:off x="2585794" y="3435538"/>
                <a:ext cx="1237821" cy="177133"/>
                <a:chOff x="5449025" y="3078350"/>
                <a:chExt cx="1919400" cy="274200"/>
              </a:xfrm>
            </p:grpSpPr>
            <p:sp>
              <p:nvSpPr>
                <p:cNvPr id="4286" name="Google Shape;4286;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7" name="Google Shape;4287;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8" name="Google Shape;4288;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9" name="Google Shape;4289;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0" name="Google Shape;4290;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1" name="Google Shape;4291;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2" name="Google Shape;4292;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4293" name="Google Shape;4293;p42"/>
          <p:cNvGrpSpPr/>
          <p:nvPr/>
        </p:nvGrpSpPr>
        <p:grpSpPr>
          <a:xfrm>
            <a:off x="6210195" y="3715103"/>
            <a:ext cx="530946" cy="520706"/>
            <a:chOff x="5996725" y="610550"/>
            <a:chExt cx="823300" cy="822600"/>
          </a:xfrm>
        </p:grpSpPr>
        <p:sp>
          <p:nvSpPr>
            <p:cNvPr id="4294" name="Google Shape;4294;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5" name="Google Shape;4295;p42"/>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6" name="Google Shape;4296;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7" name="Google Shape;4297;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8" name="Google Shape;4298;p42"/>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9" name="Google Shape;4299;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0" name="Google Shape;4300;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1" name="Google Shape;4301;p42"/>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2" name="Google Shape;4302;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03" name="Google Shape;4303;p42"/>
          <p:cNvGrpSpPr/>
          <p:nvPr/>
        </p:nvGrpSpPr>
        <p:grpSpPr>
          <a:xfrm>
            <a:off x="5962045" y="2909503"/>
            <a:ext cx="177283" cy="520706"/>
            <a:chOff x="6545125" y="610550"/>
            <a:chExt cx="274900" cy="822600"/>
          </a:xfrm>
        </p:grpSpPr>
        <p:sp>
          <p:nvSpPr>
            <p:cNvPr id="4304" name="Google Shape;4304;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5" name="Google Shape;4305;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6" name="Google Shape;4306;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07" name="Google Shape;4307;p42"/>
          <p:cNvGrpSpPr/>
          <p:nvPr/>
        </p:nvGrpSpPr>
        <p:grpSpPr>
          <a:xfrm>
            <a:off x="1524957" y="3211840"/>
            <a:ext cx="1768767" cy="1735686"/>
            <a:chOff x="5448325" y="610550"/>
            <a:chExt cx="2742700" cy="2742000"/>
          </a:xfrm>
        </p:grpSpPr>
        <p:sp>
          <p:nvSpPr>
            <p:cNvPr id="4308" name="Google Shape;4308;p42"/>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9" name="Google Shape;4309;p42"/>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0" name="Google Shape;4310;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1" name="Google Shape;4311;p42"/>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2" name="Google Shape;4312;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3" name="Google Shape;4313;p42"/>
            <p:cNvSpPr/>
            <p:nvPr/>
          </p:nvSpPr>
          <p:spPr>
            <a:xfrm>
              <a:off x="6819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4" name="Google Shape;4314;p42"/>
            <p:cNvSpPr/>
            <p:nvPr/>
          </p:nvSpPr>
          <p:spPr>
            <a:xfrm>
              <a:off x="7093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5" name="Google Shape;4315;p42"/>
            <p:cNvSpPr/>
            <p:nvPr/>
          </p:nvSpPr>
          <p:spPr>
            <a:xfrm>
              <a:off x="7367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6" name="Google Shape;4316;p42"/>
            <p:cNvSpPr/>
            <p:nvPr/>
          </p:nvSpPr>
          <p:spPr>
            <a:xfrm>
              <a:off x="7641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7" name="Google Shape;4317;p42"/>
            <p:cNvSpPr/>
            <p:nvPr/>
          </p:nvSpPr>
          <p:spPr>
            <a:xfrm>
              <a:off x="7916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8" name="Google Shape;4318;p42"/>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9" name="Google Shape;4319;p42"/>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0" name="Google Shape;4320;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1" name="Google Shape;4321;p42"/>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2" name="Google Shape;4322;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3" name="Google Shape;4323;p42"/>
            <p:cNvSpPr/>
            <p:nvPr/>
          </p:nvSpPr>
          <p:spPr>
            <a:xfrm>
              <a:off x="6819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4" name="Google Shape;4324;p42"/>
            <p:cNvSpPr/>
            <p:nvPr/>
          </p:nvSpPr>
          <p:spPr>
            <a:xfrm>
              <a:off x="7093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5" name="Google Shape;4325;p42"/>
            <p:cNvSpPr/>
            <p:nvPr/>
          </p:nvSpPr>
          <p:spPr>
            <a:xfrm>
              <a:off x="7367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6" name="Google Shape;4326;p42"/>
            <p:cNvSpPr/>
            <p:nvPr/>
          </p:nvSpPr>
          <p:spPr>
            <a:xfrm>
              <a:off x="7641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7" name="Google Shape;4327;p42"/>
            <p:cNvSpPr/>
            <p:nvPr/>
          </p:nvSpPr>
          <p:spPr>
            <a:xfrm>
              <a:off x="7916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8" name="Google Shape;4328;p42"/>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9" name="Google Shape;4329;p42"/>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0" name="Google Shape;4330;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1" name="Google Shape;4331;p42"/>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2" name="Google Shape;4332;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3" name="Google Shape;4333;p42"/>
            <p:cNvSpPr/>
            <p:nvPr/>
          </p:nvSpPr>
          <p:spPr>
            <a:xfrm>
              <a:off x="6820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4" name="Google Shape;4334;p42"/>
            <p:cNvSpPr/>
            <p:nvPr/>
          </p:nvSpPr>
          <p:spPr>
            <a:xfrm>
              <a:off x="7094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5" name="Google Shape;4335;p42"/>
            <p:cNvSpPr/>
            <p:nvPr/>
          </p:nvSpPr>
          <p:spPr>
            <a:xfrm>
              <a:off x="7368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6" name="Google Shape;4336;p42"/>
            <p:cNvSpPr/>
            <p:nvPr/>
          </p:nvSpPr>
          <p:spPr>
            <a:xfrm>
              <a:off x="7642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7" name="Google Shape;4337;p42"/>
            <p:cNvSpPr/>
            <p:nvPr/>
          </p:nvSpPr>
          <p:spPr>
            <a:xfrm>
              <a:off x="7916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8" name="Google Shape;4338;p42"/>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9" name="Google Shape;4339;p42"/>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0" name="Google Shape;4340;p42"/>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1" name="Google Shape;4341;p42"/>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2" name="Google Shape;4342;p42"/>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3" name="Google Shape;4343;p42"/>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4" name="Google Shape;4344;p42"/>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5" name="Google Shape;4345;p42"/>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6" name="Google Shape;4346;p42"/>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7" name="Google Shape;4347;p42"/>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8" name="Google Shape;4348;p42"/>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9" name="Google Shape;4349;p42"/>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0" name="Google Shape;4350;p42"/>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1" name="Google Shape;4351;p42"/>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2" name="Google Shape;4352;p42"/>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3" name="Google Shape;4353;p42"/>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4" name="Google Shape;4354;p42"/>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5" name="Google Shape;4355;p42"/>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6" name="Google Shape;4356;p42"/>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7" name="Google Shape;4357;p42"/>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8" name="Google Shape;4358;p42"/>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9" name="Google Shape;4359;p42"/>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0" name="Google Shape;4360;p42"/>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1" name="Google Shape;4361;p42"/>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2" name="Google Shape;4362;p42"/>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3" name="Google Shape;4363;p42"/>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4" name="Google Shape;4364;p42"/>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5" name="Google Shape;4365;p42"/>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6" name="Google Shape;4366;p42"/>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7" name="Google Shape;4367;p42"/>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8" name="Google Shape;4368;p42"/>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9" name="Google Shape;4369;p42"/>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0" name="Google Shape;4370;p42"/>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1" name="Google Shape;4371;p42"/>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2" name="Google Shape;4372;p42"/>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3" name="Google Shape;4373;p42"/>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4" name="Google Shape;4374;p42"/>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5" name="Google Shape;4375;p42"/>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6" name="Google Shape;4376;p42"/>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7" name="Google Shape;4377;p42"/>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8" name="Google Shape;4378;p42"/>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9" name="Google Shape;4379;p42"/>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0" name="Google Shape;4380;p42"/>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1" name="Google Shape;4381;p42"/>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2" name="Google Shape;4382;p42"/>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3" name="Google Shape;4383;p42"/>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4" name="Google Shape;4384;p42"/>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5" name="Google Shape;4385;p42"/>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6" name="Google Shape;4386;p42"/>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7" name="Google Shape;4387;p42"/>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8" name="Google Shape;4388;p42"/>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9" name="Google Shape;4389;p42"/>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0" name="Google Shape;4390;p42"/>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1" name="Google Shape;4391;p42"/>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2" name="Google Shape;4392;p42"/>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3" name="Google Shape;4393;p42"/>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4" name="Google Shape;4394;p42"/>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5" name="Google Shape;4395;p42"/>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6" name="Google Shape;4396;p42"/>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7" name="Google Shape;4397;p42"/>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8" name="Google Shape;4398;p42"/>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9" name="Google Shape;4399;p42"/>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0" name="Google Shape;4400;p42"/>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1" name="Google Shape;4401;p42"/>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2" name="Google Shape;4402;p42"/>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3" name="Google Shape;4403;p42"/>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4" name="Google Shape;4404;p42"/>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5" name="Google Shape;4405;p42"/>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6" name="Google Shape;4406;p42"/>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7" name="Google Shape;4407;p42"/>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4411" name="Shape 4411"/>
        <p:cNvGrpSpPr/>
        <p:nvPr/>
      </p:nvGrpSpPr>
      <p:grpSpPr>
        <a:xfrm>
          <a:off x="0" y="0"/>
          <a:ext cx="0" cy="0"/>
          <a:chOff x="0" y="0"/>
          <a:chExt cx="0" cy="0"/>
        </a:xfrm>
      </p:grpSpPr>
      <p:grpSp>
        <p:nvGrpSpPr>
          <p:cNvPr id="4412" name="Google Shape;4412;p43"/>
          <p:cNvGrpSpPr/>
          <p:nvPr/>
        </p:nvGrpSpPr>
        <p:grpSpPr>
          <a:xfrm>
            <a:off x="2846400" y="1066273"/>
            <a:ext cx="3542649" cy="3010964"/>
            <a:chOff x="495951" y="152400"/>
            <a:chExt cx="3542649" cy="3010964"/>
          </a:xfrm>
        </p:grpSpPr>
        <p:grpSp>
          <p:nvGrpSpPr>
            <p:cNvPr id="4413" name="Google Shape;4413;p43"/>
            <p:cNvGrpSpPr/>
            <p:nvPr/>
          </p:nvGrpSpPr>
          <p:grpSpPr>
            <a:xfrm>
              <a:off x="495951" y="152400"/>
              <a:ext cx="3542649" cy="3010964"/>
              <a:chOff x="572151" y="1027636"/>
              <a:chExt cx="3542649" cy="3010964"/>
            </a:xfrm>
          </p:grpSpPr>
          <p:grpSp>
            <p:nvGrpSpPr>
              <p:cNvPr id="4414" name="Google Shape;4414;p43"/>
              <p:cNvGrpSpPr/>
              <p:nvPr/>
            </p:nvGrpSpPr>
            <p:grpSpPr>
              <a:xfrm>
                <a:off x="572151" y="1027636"/>
                <a:ext cx="3542649" cy="3010964"/>
                <a:chOff x="698254" y="1117901"/>
                <a:chExt cx="3542649" cy="3010964"/>
              </a:xfrm>
            </p:grpSpPr>
            <p:grpSp>
              <p:nvGrpSpPr>
                <p:cNvPr id="4415" name="Google Shape;4415;p43"/>
                <p:cNvGrpSpPr/>
                <p:nvPr/>
              </p:nvGrpSpPr>
              <p:grpSpPr>
                <a:xfrm>
                  <a:off x="700818" y="1117901"/>
                  <a:ext cx="3537517" cy="2480032"/>
                  <a:chOff x="2106868" y="2103489"/>
                  <a:chExt cx="3537517" cy="2480032"/>
                </a:xfrm>
              </p:grpSpPr>
              <p:grpSp>
                <p:nvGrpSpPr>
                  <p:cNvPr id="4416" name="Google Shape;4416;p43"/>
                  <p:cNvGrpSpPr/>
                  <p:nvPr/>
                </p:nvGrpSpPr>
                <p:grpSpPr>
                  <a:xfrm>
                    <a:off x="2106980" y="2103489"/>
                    <a:ext cx="3537292" cy="1239932"/>
                    <a:chOff x="4053293" y="687139"/>
                    <a:chExt cx="3537292" cy="1239932"/>
                  </a:xfrm>
                </p:grpSpPr>
                <p:grpSp>
                  <p:nvGrpSpPr>
                    <p:cNvPr id="4417" name="Google Shape;4417;p43"/>
                    <p:cNvGrpSpPr/>
                    <p:nvPr/>
                  </p:nvGrpSpPr>
                  <p:grpSpPr>
                    <a:xfrm>
                      <a:off x="4053293" y="687139"/>
                      <a:ext cx="1768767" cy="1239932"/>
                      <a:chOff x="5448325" y="1433150"/>
                      <a:chExt cx="2742700" cy="1919400"/>
                    </a:xfrm>
                  </p:grpSpPr>
                  <p:sp>
                    <p:nvSpPr>
                      <p:cNvPr id="4418" name="Google Shape;4418;p4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9" name="Google Shape;4419;p4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0" name="Google Shape;4420;p43"/>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1" name="Google Shape;4421;p43"/>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2" name="Google Shape;4422;p43"/>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3" name="Google Shape;4423;p43"/>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4" name="Google Shape;4424;p43"/>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5" name="Google Shape;4425;p4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6" name="Google Shape;4426;p4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7" name="Google Shape;4427;p4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8" name="Google Shape;4428;p43"/>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9" name="Google Shape;4429;p43"/>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0" name="Google Shape;4430;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1" name="Google Shape;4431;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2" name="Google Shape;4432;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3" name="Google Shape;4433;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4" name="Google Shape;4434;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5" name="Google Shape;4435;p43"/>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6" name="Google Shape;4436;p43"/>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7" name="Google Shape;4437;p43"/>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8" name="Google Shape;4438;p43"/>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9" name="Google Shape;4439;p43"/>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0" name="Google Shape;4440;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1" name="Google Shape;4441;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2" name="Google Shape;4442;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3" name="Google Shape;4443;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4" name="Google Shape;4444;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5" name="Google Shape;4445;p43"/>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6" name="Google Shape;4446;p43"/>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7" name="Google Shape;4447;p43"/>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8" name="Google Shape;4448;p43"/>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9" name="Google Shape;4449;p43"/>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0" name="Google Shape;4450;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1" name="Google Shape;4451;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2" name="Google Shape;4452;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3" name="Google Shape;4453;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4" name="Google Shape;4454;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5" name="Google Shape;4455;p43"/>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6" name="Google Shape;4456;p43"/>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7" name="Google Shape;4457;p43"/>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8" name="Google Shape;4458;p43"/>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9" name="Google Shape;4459;p43"/>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0" name="Google Shape;4460;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1" name="Google Shape;4461;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2" name="Google Shape;4462;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3" name="Google Shape;4463;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4" name="Google Shape;4464;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5" name="Google Shape;4465;p43"/>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6" name="Google Shape;4466;p43"/>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7" name="Google Shape;4467;p43"/>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8" name="Google Shape;4468;p43"/>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9" name="Google Shape;4469;p43"/>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0" name="Google Shape;4470;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1" name="Google Shape;4471;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2" name="Google Shape;4472;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3" name="Google Shape;4473;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4" name="Google Shape;4474;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5" name="Google Shape;4475;p43"/>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6" name="Google Shape;4476;p43"/>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7" name="Google Shape;4477;p43"/>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8" name="Google Shape;4478;p43"/>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9" name="Google Shape;4479;p43"/>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0" name="Google Shape;4480;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1" name="Google Shape;4481;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2" name="Google Shape;4482;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3" name="Google Shape;4483;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4" name="Google Shape;4484;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5" name="Google Shape;4485;p43"/>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6" name="Google Shape;4486;p43"/>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7" name="Google Shape;4487;p43"/>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88" name="Google Shape;4488;p43"/>
                    <p:cNvGrpSpPr/>
                    <p:nvPr/>
                  </p:nvGrpSpPr>
                  <p:grpSpPr>
                    <a:xfrm>
                      <a:off x="5821818" y="687139"/>
                      <a:ext cx="1768767" cy="1239932"/>
                      <a:chOff x="5448325" y="1433150"/>
                      <a:chExt cx="2742700" cy="1919400"/>
                    </a:xfrm>
                  </p:grpSpPr>
                  <p:sp>
                    <p:nvSpPr>
                      <p:cNvPr id="4489" name="Google Shape;4489;p4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0" name="Google Shape;4490;p4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1" name="Google Shape;4491;p43"/>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2" name="Google Shape;4492;p43"/>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3" name="Google Shape;4493;p43"/>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4" name="Google Shape;4494;p43"/>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5" name="Google Shape;4495;p43"/>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6" name="Google Shape;4496;p4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7" name="Google Shape;4497;p4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8" name="Google Shape;4498;p4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9" name="Google Shape;4499;p43"/>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0" name="Google Shape;4500;p43"/>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1" name="Google Shape;4501;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2" name="Google Shape;4502;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3" name="Google Shape;4503;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4" name="Google Shape;4504;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5" name="Google Shape;4505;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6" name="Google Shape;4506;p43"/>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7" name="Google Shape;4507;p43"/>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8" name="Google Shape;4508;p43"/>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9" name="Google Shape;4509;p43"/>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0" name="Google Shape;4510;p43"/>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1" name="Google Shape;4511;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2" name="Google Shape;4512;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3" name="Google Shape;4513;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4" name="Google Shape;4514;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5" name="Google Shape;4515;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6" name="Google Shape;4516;p43"/>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7" name="Google Shape;4517;p43"/>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8" name="Google Shape;4518;p43"/>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9" name="Google Shape;4519;p43"/>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0" name="Google Shape;4520;p43"/>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1" name="Google Shape;4521;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2" name="Google Shape;4522;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3" name="Google Shape;4523;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4" name="Google Shape;4524;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5" name="Google Shape;4525;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6" name="Google Shape;4526;p43"/>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7" name="Google Shape;4527;p43"/>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8" name="Google Shape;4528;p43"/>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9" name="Google Shape;4529;p43"/>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0" name="Google Shape;4530;p43"/>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1" name="Google Shape;4531;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2" name="Google Shape;4532;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3" name="Google Shape;4533;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4" name="Google Shape;4534;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5" name="Google Shape;4535;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6" name="Google Shape;4536;p43"/>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7" name="Google Shape;4537;p43"/>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8" name="Google Shape;4538;p43"/>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9" name="Google Shape;4539;p43"/>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0" name="Google Shape;4540;p43"/>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1" name="Google Shape;4541;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2" name="Google Shape;4542;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3" name="Google Shape;4543;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4" name="Google Shape;4544;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5" name="Google Shape;4545;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6" name="Google Shape;4546;p43"/>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7" name="Google Shape;4547;p43"/>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8" name="Google Shape;4548;p43"/>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9" name="Google Shape;4549;p43"/>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0" name="Google Shape;4550;p43"/>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1" name="Google Shape;4551;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2" name="Google Shape;4552;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3" name="Google Shape;4553;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4" name="Google Shape;4554;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5" name="Google Shape;4555;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6" name="Google Shape;4556;p43"/>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7" name="Google Shape;4557;p43"/>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8" name="Google Shape;4558;p43"/>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559" name="Google Shape;4559;p43"/>
                  <p:cNvGrpSpPr/>
                  <p:nvPr/>
                </p:nvGrpSpPr>
                <p:grpSpPr>
                  <a:xfrm>
                    <a:off x="2106868" y="3343589"/>
                    <a:ext cx="3537517" cy="1239932"/>
                    <a:chOff x="2636768" y="3167689"/>
                    <a:chExt cx="3537517" cy="1239932"/>
                  </a:xfrm>
                </p:grpSpPr>
                <p:grpSp>
                  <p:nvGrpSpPr>
                    <p:cNvPr id="4560" name="Google Shape;4560;p43"/>
                    <p:cNvGrpSpPr/>
                    <p:nvPr/>
                  </p:nvGrpSpPr>
                  <p:grpSpPr>
                    <a:xfrm>
                      <a:off x="2636768" y="3167689"/>
                      <a:ext cx="1768767" cy="1239932"/>
                      <a:chOff x="5448325" y="1433150"/>
                      <a:chExt cx="2742700" cy="1919400"/>
                    </a:xfrm>
                  </p:grpSpPr>
                  <p:sp>
                    <p:nvSpPr>
                      <p:cNvPr id="4561" name="Google Shape;4561;p4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2" name="Google Shape;4562;p4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3" name="Google Shape;4563;p43"/>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4" name="Google Shape;4564;p43"/>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5" name="Google Shape;4565;p43"/>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6" name="Google Shape;4566;p43"/>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7" name="Google Shape;4567;p43"/>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8" name="Google Shape;4568;p43"/>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9" name="Google Shape;4569;p43"/>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0" name="Google Shape;4570;p43"/>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1" name="Google Shape;4571;p43"/>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2" name="Google Shape;4572;p43"/>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3" name="Google Shape;4573;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4" name="Google Shape;4574;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5" name="Google Shape;4575;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6" name="Google Shape;4576;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7" name="Google Shape;4577;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8" name="Google Shape;4578;p43"/>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9" name="Google Shape;4579;p43"/>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0" name="Google Shape;4580;p43"/>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1" name="Google Shape;4581;p43"/>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2" name="Google Shape;4582;p43"/>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3" name="Google Shape;4583;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4" name="Google Shape;4584;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5" name="Google Shape;4585;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6" name="Google Shape;4586;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7" name="Google Shape;4587;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8" name="Google Shape;4588;p43"/>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9" name="Google Shape;4589;p43"/>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0" name="Google Shape;4590;p43"/>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1" name="Google Shape;4591;p43"/>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2" name="Google Shape;4592;p43"/>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3" name="Google Shape;4593;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4" name="Google Shape;4594;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5" name="Google Shape;4595;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6" name="Google Shape;4596;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7" name="Google Shape;4597;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8" name="Google Shape;4598;p43"/>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9" name="Google Shape;4599;p43"/>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0" name="Google Shape;4600;p43"/>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1" name="Google Shape;4601;p43"/>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2" name="Google Shape;4602;p43"/>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3" name="Google Shape;4603;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4" name="Google Shape;4604;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5" name="Google Shape;4605;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6" name="Google Shape;4606;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7" name="Google Shape;4607;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8" name="Google Shape;4608;p43"/>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9" name="Google Shape;4609;p43"/>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0" name="Google Shape;4610;p43"/>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1" name="Google Shape;4611;p43"/>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2" name="Google Shape;4612;p43"/>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3" name="Google Shape;4613;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4" name="Google Shape;4614;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5" name="Google Shape;4615;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6" name="Google Shape;4616;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7" name="Google Shape;4617;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8" name="Google Shape;4618;p43"/>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9" name="Google Shape;4619;p43"/>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0" name="Google Shape;4620;p43"/>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1" name="Google Shape;4621;p43"/>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2" name="Google Shape;4622;p43"/>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3" name="Google Shape;4623;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4" name="Google Shape;4624;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5" name="Google Shape;4625;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6" name="Google Shape;4626;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7" name="Google Shape;4627;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8" name="Google Shape;4628;p43"/>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9" name="Google Shape;4629;p43"/>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0" name="Google Shape;4630;p43"/>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31" name="Google Shape;4631;p43"/>
                    <p:cNvGrpSpPr/>
                    <p:nvPr/>
                  </p:nvGrpSpPr>
                  <p:grpSpPr>
                    <a:xfrm>
                      <a:off x="4405518" y="3167689"/>
                      <a:ext cx="1768767" cy="1239932"/>
                      <a:chOff x="5448325" y="1433150"/>
                      <a:chExt cx="2742700" cy="1919400"/>
                    </a:xfrm>
                  </p:grpSpPr>
                  <p:sp>
                    <p:nvSpPr>
                      <p:cNvPr id="4632" name="Google Shape;4632;p43"/>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3" name="Google Shape;4633;p43"/>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4" name="Google Shape;4634;p43"/>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5" name="Google Shape;4635;p43"/>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6" name="Google Shape;4636;p43"/>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7" name="Google Shape;4637;p43"/>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8" name="Google Shape;4638;p43"/>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9" name="Google Shape;4639;p4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0" name="Google Shape;4640;p4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1" name="Google Shape;4641;p4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2" name="Google Shape;4642;p43"/>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3" name="Google Shape;4643;p43"/>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4" name="Google Shape;4644;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5" name="Google Shape;4645;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6" name="Google Shape;4646;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7" name="Google Shape;4647;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8" name="Google Shape;4648;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9" name="Google Shape;4649;p43"/>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0" name="Google Shape;4650;p43"/>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1" name="Google Shape;4651;p43"/>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2" name="Google Shape;4652;p43"/>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3" name="Google Shape;4653;p43"/>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4" name="Google Shape;4654;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5" name="Google Shape;4655;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6" name="Google Shape;4656;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7" name="Google Shape;4657;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8" name="Google Shape;4658;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9" name="Google Shape;4659;p43"/>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0" name="Google Shape;4660;p43"/>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1" name="Google Shape;4661;p43"/>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2" name="Google Shape;4662;p43"/>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3" name="Google Shape;4663;p43"/>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4" name="Google Shape;4664;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5" name="Google Shape;4665;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6" name="Google Shape;4666;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7" name="Google Shape;4667;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8" name="Google Shape;4668;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9" name="Google Shape;4669;p43"/>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0" name="Google Shape;4670;p43"/>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1" name="Google Shape;4671;p43"/>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2" name="Google Shape;4672;p43"/>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3" name="Google Shape;4673;p43"/>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4" name="Google Shape;4674;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5" name="Google Shape;4675;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6" name="Google Shape;4676;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7" name="Google Shape;4677;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8" name="Google Shape;4678;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9" name="Google Shape;4679;p43"/>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0" name="Google Shape;4680;p43"/>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1" name="Google Shape;4681;p43"/>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2" name="Google Shape;4682;p43"/>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3" name="Google Shape;4683;p43"/>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4" name="Google Shape;4684;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5" name="Google Shape;4685;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6" name="Google Shape;4686;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7" name="Google Shape;4687;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8" name="Google Shape;4688;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9" name="Google Shape;4689;p43"/>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0" name="Google Shape;4690;p43"/>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1" name="Google Shape;4691;p43"/>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2" name="Google Shape;4692;p43"/>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3" name="Google Shape;4693;p43"/>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4" name="Google Shape;4694;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5" name="Google Shape;4695;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6" name="Google Shape;4696;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7" name="Google Shape;4697;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8" name="Google Shape;4698;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9" name="Google Shape;4699;p43"/>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0" name="Google Shape;4700;p43"/>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1" name="Google Shape;4701;p43"/>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
              <p:nvSpPr>
                <p:cNvPr id="4702" name="Google Shape;4702;p43"/>
                <p:cNvSpPr/>
                <p:nvPr/>
              </p:nvSpPr>
              <p:spPr>
                <a:xfrm rot="5400000">
                  <a:off x="4063921"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3" name="Google Shape;4703;p43"/>
                <p:cNvSpPr/>
                <p:nvPr/>
              </p:nvSpPr>
              <p:spPr>
                <a:xfrm rot="5400000">
                  <a:off x="4063921"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4" name="Google Shape;4704;p43"/>
                <p:cNvSpPr/>
                <p:nvPr/>
              </p:nvSpPr>
              <p:spPr>
                <a:xfrm rot="5400000">
                  <a:off x="406392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5" name="Google Shape;4705;p43"/>
                <p:cNvSpPr/>
                <p:nvPr/>
              </p:nvSpPr>
              <p:spPr>
                <a:xfrm rot="5400000">
                  <a:off x="3886787"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6" name="Google Shape;4706;p43"/>
                <p:cNvSpPr/>
                <p:nvPr/>
              </p:nvSpPr>
              <p:spPr>
                <a:xfrm rot="5400000">
                  <a:off x="3886787"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7" name="Google Shape;4707;p43"/>
                <p:cNvSpPr/>
                <p:nvPr/>
              </p:nvSpPr>
              <p:spPr>
                <a:xfrm rot="5400000">
                  <a:off x="3886787"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8" name="Google Shape;4708;p43"/>
                <p:cNvSpPr/>
                <p:nvPr/>
              </p:nvSpPr>
              <p:spPr>
                <a:xfrm rot="5400000">
                  <a:off x="3709654" y="3597769"/>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9" name="Google Shape;4709;p43"/>
                <p:cNvSpPr/>
                <p:nvPr/>
              </p:nvSpPr>
              <p:spPr>
                <a:xfrm rot="5400000">
                  <a:off x="3709654" y="377460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0" name="Google Shape;4710;p43"/>
                <p:cNvSpPr/>
                <p:nvPr/>
              </p:nvSpPr>
              <p:spPr>
                <a:xfrm rot="5400000">
                  <a:off x="3709654"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1" name="Google Shape;4711;p43"/>
                <p:cNvSpPr/>
                <p:nvPr/>
              </p:nvSpPr>
              <p:spPr>
                <a:xfrm rot="5400000">
                  <a:off x="3532521"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2" name="Google Shape;4712;p43"/>
                <p:cNvSpPr/>
                <p:nvPr/>
              </p:nvSpPr>
              <p:spPr>
                <a:xfrm rot="5400000">
                  <a:off x="3532521"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3" name="Google Shape;4713;p43"/>
                <p:cNvSpPr/>
                <p:nvPr/>
              </p:nvSpPr>
              <p:spPr>
                <a:xfrm rot="5400000">
                  <a:off x="3532521"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4" name="Google Shape;4714;p43"/>
                <p:cNvSpPr/>
                <p:nvPr/>
              </p:nvSpPr>
              <p:spPr>
                <a:xfrm rot="5400000">
                  <a:off x="3355388"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5" name="Google Shape;4715;p43"/>
                <p:cNvSpPr/>
                <p:nvPr/>
              </p:nvSpPr>
              <p:spPr>
                <a:xfrm rot="5400000">
                  <a:off x="3355388"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6" name="Google Shape;4716;p43"/>
                <p:cNvSpPr/>
                <p:nvPr/>
              </p:nvSpPr>
              <p:spPr>
                <a:xfrm rot="5400000">
                  <a:off x="3355388"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7" name="Google Shape;4717;p43"/>
                <p:cNvSpPr/>
                <p:nvPr/>
              </p:nvSpPr>
              <p:spPr>
                <a:xfrm rot="5400000">
                  <a:off x="3178255"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8" name="Google Shape;4718;p43"/>
                <p:cNvSpPr/>
                <p:nvPr/>
              </p:nvSpPr>
              <p:spPr>
                <a:xfrm rot="5400000">
                  <a:off x="3178255"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9" name="Google Shape;4719;p43"/>
                <p:cNvSpPr/>
                <p:nvPr/>
              </p:nvSpPr>
              <p:spPr>
                <a:xfrm rot="5400000">
                  <a:off x="3178255"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0" name="Google Shape;4720;p43"/>
                <p:cNvSpPr/>
                <p:nvPr/>
              </p:nvSpPr>
              <p:spPr>
                <a:xfrm rot="5400000">
                  <a:off x="3001121"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1" name="Google Shape;4721;p43"/>
                <p:cNvSpPr/>
                <p:nvPr/>
              </p:nvSpPr>
              <p:spPr>
                <a:xfrm rot="5400000">
                  <a:off x="3001121"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2" name="Google Shape;4722;p43"/>
                <p:cNvSpPr/>
                <p:nvPr/>
              </p:nvSpPr>
              <p:spPr>
                <a:xfrm rot="5400000">
                  <a:off x="300112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3" name="Google Shape;4723;p43"/>
                <p:cNvSpPr/>
                <p:nvPr/>
              </p:nvSpPr>
              <p:spPr>
                <a:xfrm rot="5400000">
                  <a:off x="2823996"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4" name="Google Shape;4724;p43"/>
                <p:cNvSpPr/>
                <p:nvPr/>
              </p:nvSpPr>
              <p:spPr>
                <a:xfrm rot="5400000">
                  <a:off x="2823996"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5" name="Google Shape;4725;p43"/>
                <p:cNvSpPr/>
                <p:nvPr/>
              </p:nvSpPr>
              <p:spPr>
                <a:xfrm rot="5400000">
                  <a:off x="2823996"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6" name="Google Shape;4726;p43"/>
                <p:cNvSpPr/>
                <p:nvPr/>
              </p:nvSpPr>
              <p:spPr>
                <a:xfrm rot="5400000">
                  <a:off x="2646862"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7" name="Google Shape;4727;p43"/>
                <p:cNvSpPr/>
                <p:nvPr/>
              </p:nvSpPr>
              <p:spPr>
                <a:xfrm rot="5400000">
                  <a:off x="2646862"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8" name="Google Shape;4728;p43"/>
                <p:cNvSpPr/>
                <p:nvPr/>
              </p:nvSpPr>
              <p:spPr>
                <a:xfrm rot="5400000">
                  <a:off x="2646862"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9" name="Google Shape;4729;p43"/>
                <p:cNvSpPr/>
                <p:nvPr/>
              </p:nvSpPr>
              <p:spPr>
                <a:xfrm rot="5400000">
                  <a:off x="2469729"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0" name="Google Shape;4730;p43"/>
                <p:cNvSpPr/>
                <p:nvPr/>
              </p:nvSpPr>
              <p:spPr>
                <a:xfrm rot="5400000">
                  <a:off x="2469729"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1" name="Google Shape;4731;p43"/>
                <p:cNvSpPr/>
                <p:nvPr/>
              </p:nvSpPr>
              <p:spPr>
                <a:xfrm rot="5400000">
                  <a:off x="2469729"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2" name="Google Shape;4732;p43"/>
                <p:cNvSpPr/>
                <p:nvPr/>
              </p:nvSpPr>
              <p:spPr>
                <a:xfrm rot="5400000">
                  <a:off x="2292596"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3" name="Google Shape;4733;p43"/>
                <p:cNvSpPr/>
                <p:nvPr/>
              </p:nvSpPr>
              <p:spPr>
                <a:xfrm rot="5400000">
                  <a:off x="2292596"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4" name="Google Shape;4734;p43"/>
                <p:cNvSpPr/>
                <p:nvPr/>
              </p:nvSpPr>
              <p:spPr>
                <a:xfrm rot="5400000">
                  <a:off x="2292596"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5" name="Google Shape;4735;p43"/>
                <p:cNvSpPr/>
                <p:nvPr/>
              </p:nvSpPr>
              <p:spPr>
                <a:xfrm rot="5400000">
                  <a:off x="2115463"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6" name="Google Shape;4736;p43"/>
                <p:cNvSpPr/>
                <p:nvPr/>
              </p:nvSpPr>
              <p:spPr>
                <a:xfrm rot="5400000">
                  <a:off x="2115463"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7" name="Google Shape;4737;p43"/>
                <p:cNvSpPr/>
                <p:nvPr/>
              </p:nvSpPr>
              <p:spPr>
                <a:xfrm rot="5400000">
                  <a:off x="2115463"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8" name="Google Shape;4738;p43"/>
                <p:cNvSpPr/>
                <p:nvPr/>
              </p:nvSpPr>
              <p:spPr>
                <a:xfrm rot="5400000">
                  <a:off x="1938330"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9" name="Google Shape;4739;p43"/>
                <p:cNvSpPr/>
                <p:nvPr/>
              </p:nvSpPr>
              <p:spPr>
                <a:xfrm rot="5400000">
                  <a:off x="1938330"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0" name="Google Shape;4740;p43"/>
                <p:cNvSpPr/>
                <p:nvPr/>
              </p:nvSpPr>
              <p:spPr>
                <a:xfrm rot="5400000">
                  <a:off x="1938330"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1" name="Google Shape;4741;p43"/>
                <p:cNvSpPr/>
                <p:nvPr/>
              </p:nvSpPr>
              <p:spPr>
                <a:xfrm rot="5400000">
                  <a:off x="1761196"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2" name="Google Shape;4742;p43"/>
                <p:cNvSpPr/>
                <p:nvPr/>
              </p:nvSpPr>
              <p:spPr>
                <a:xfrm rot="5400000">
                  <a:off x="1761196"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3" name="Google Shape;4743;p43"/>
                <p:cNvSpPr/>
                <p:nvPr/>
              </p:nvSpPr>
              <p:spPr>
                <a:xfrm rot="5400000">
                  <a:off x="1761196"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4" name="Google Shape;4744;p43"/>
                <p:cNvSpPr/>
                <p:nvPr/>
              </p:nvSpPr>
              <p:spPr>
                <a:xfrm rot="5400000">
                  <a:off x="1584071"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5" name="Google Shape;4745;p43"/>
                <p:cNvSpPr/>
                <p:nvPr/>
              </p:nvSpPr>
              <p:spPr>
                <a:xfrm rot="5400000">
                  <a:off x="1584071"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6" name="Google Shape;4746;p43"/>
                <p:cNvSpPr/>
                <p:nvPr/>
              </p:nvSpPr>
              <p:spPr>
                <a:xfrm rot="5400000">
                  <a:off x="158407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7" name="Google Shape;4747;p43"/>
                <p:cNvSpPr/>
                <p:nvPr/>
              </p:nvSpPr>
              <p:spPr>
                <a:xfrm rot="5400000">
                  <a:off x="1406937"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8" name="Google Shape;4748;p43"/>
                <p:cNvSpPr/>
                <p:nvPr/>
              </p:nvSpPr>
              <p:spPr>
                <a:xfrm rot="5400000">
                  <a:off x="1406937"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9" name="Google Shape;4749;p43"/>
                <p:cNvSpPr/>
                <p:nvPr/>
              </p:nvSpPr>
              <p:spPr>
                <a:xfrm rot="5400000">
                  <a:off x="1406937"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0" name="Google Shape;4750;p43"/>
                <p:cNvSpPr/>
                <p:nvPr/>
              </p:nvSpPr>
              <p:spPr>
                <a:xfrm rot="5400000">
                  <a:off x="1229804"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1" name="Google Shape;4751;p43"/>
                <p:cNvSpPr/>
                <p:nvPr/>
              </p:nvSpPr>
              <p:spPr>
                <a:xfrm rot="5400000">
                  <a:off x="1229804"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2" name="Google Shape;4752;p43"/>
                <p:cNvSpPr/>
                <p:nvPr/>
              </p:nvSpPr>
              <p:spPr>
                <a:xfrm rot="5400000">
                  <a:off x="1229804"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3" name="Google Shape;4753;p43"/>
                <p:cNvSpPr/>
                <p:nvPr/>
              </p:nvSpPr>
              <p:spPr>
                <a:xfrm rot="5400000">
                  <a:off x="1052671"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4" name="Google Shape;4754;p43"/>
                <p:cNvSpPr/>
                <p:nvPr/>
              </p:nvSpPr>
              <p:spPr>
                <a:xfrm rot="5400000">
                  <a:off x="1052671"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5" name="Google Shape;4755;p43"/>
                <p:cNvSpPr/>
                <p:nvPr/>
              </p:nvSpPr>
              <p:spPr>
                <a:xfrm rot="5400000">
                  <a:off x="1052671"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6" name="Google Shape;4756;p43"/>
                <p:cNvSpPr/>
                <p:nvPr/>
              </p:nvSpPr>
              <p:spPr>
                <a:xfrm rot="5400000">
                  <a:off x="875538"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7" name="Google Shape;4757;p43"/>
                <p:cNvSpPr/>
                <p:nvPr/>
              </p:nvSpPr>
              <p:spPr>
                <a:xfrm rot="5400000">
                  <a:off x="875538"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8" name="Google Shape;4758;p43"/>
                <p:cNvSpPr/>
                <p:nvPr/>
              </p:nvSpPr>
              <p:spPr>
                <a:xfrm rot="5400000">
                  <a:off x="875538"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9" name="Google Shape;4759;p43"/>
                <p:cNvSpPr/>
                <p:nvPr/>
              </p:nvSpPr>
              <p:spPr>
                <a:xfrm rot="5400000">
                  <a:off x="698405"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0" name="Google Shape;4760;p43"/>
                <p:cNvSpPr/>
                <p:nvPr/>
              </p:nvSpPr>
              <p:spPr>
                <a:xfrm rot="5400000">
                  <a:off x="698405"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1" name="Google Shape;4761;p43"/>
                <p:cNvSpPr/>
                <p:nvPr/>
              </p:nvSpPr>
              <p:spPr>
                <a:xfrm rot="5400000">
                  <a:off x="698405"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62" name="Google Shape;4762;p43"/>
              <p:cNvGrpSpPr/>
              <p:nvPr/>
            </p:nvGrpSpPr>
            <p:grpSpPr>
              <a:xfrm>
                <a:off x="924550" y="1905000"/>
                <a:ext cx="2656850" cy="530815"/>
                <a:chOff x="6250728" y="1276394"/>
                <a:chExt cx="2656850" cy="530815"/>
              </a:xfrm>
            </p:grpSpPr>
            <p:sp>
              <p:nvSpPr>
                <p:cNvPr id="4763" name="Google Shape;4763;p43"/>
                <p:cNvSpPr/>
                <p:nvPr/>
              </p:nvSpPr>
              <p:spPr>
                <a:xfrm rot="5400000">
                  <a:off x="873072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4" name="Google Shape;4764;p43"/>
                <p:cNvSpPr/>
                <p:nvPr/>
              </p:nvSpPr>
              <p:spPr>
                <a:xfrm rot="5400000">
                  <a:off x="873072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5" name="Google Shape;4765;p43"/>
                <p:cNvSpPr/>
                <p:nvPr/>
              </p:nvSpPr>
              <p:spPr>
                <a:xfrm rot="5400000">
                  <a:off x="873072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6" name="Google Shape;4766;p43"/>
                <p:cNvSpPr/>
                <p:nvPr/>
              </p:nvSpPr>
              <p:spPr>
                <a:xfrm rot="5400000">
                  <a:off x="855359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7" name="Google Shape;4767;p43"/>
                <p:cNvSpPr/>
                <p:nvPr/>
              </p:nvSpPr>
              <p:spPr>
                <a:xfrm rot="5400000">
                  <a:off x="855359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8" name="Google Shape;4768;p43"/>
                <p:cNvSpPr/>
                <p:nvPr/>
              </p:nvSpPr>
              <p:spPr>
                <a:xfrm rot="5400000">
                  <a:off x="855359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9" name="Google Shape;4769;p43"/>
                <p:cNvSpPr/>
                <p:nvPr/>
              </p:nvSpPr>
              <p:spPr>
                <a:xfrm rot="5400000">
                  <a:off x="8376462"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0" name="Google Shape;4770;p43"/>
                <p:cNvSpPr/>
                <p:nvPr/>
              </p:nvSpPr>
              <p:spPr>
                <a:xfrm rot="5400000">
                  <a:off x="8376462"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1" name="Google Shape;4771;p43"/>
                <p:cNvSpPr/>
                <p:nvPr/>
              </p:nvSpPr>
              <p:spPr>
                <a:xfrm rot="5400000">
                  <a:off x="8376462"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2" name="Google Shape;4772;p43"/>
                <p:cNvSpPr/>
                <p:nvPr/>
              </p:nvSpPr>
              <p:spPr>
                <a:xfrm rot="5400000">
                  <a:off x="8199329"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3" name="Google Shape;4773;p43"/>
                <p:cNvSpPr/>
                <p:nvPr/>
              </p:nvSpPr>
              <p:spPr>
                <a:xfrm rot="5400000">
                  <a:off x="8199329"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4" name="Google Shape;4774;p43"/>
                <p:cNvSpPr/>
                <p:nvPr/>
              </p:nvSpPr>
              <p:spPr>
                <a:xfrm rot="5400000">
                  <a:off x="8199329"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5" name="Google Shape;4775;p43"/>
                <p:cNvSpPr/>
                <p:nvPr/>
              </p:nvSpPr>
              <p:spPr>
                <a:xfrm rot="5400000">
                  <a:off x="8022203"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6" name="Google Shape;4776;p43"/>
                <p:cNvSpPr/>
                <p:nvPr/>
              </p:nvSpPr>
              <p:spPr>
                <a:xfrm rot="5400000">
                  <a:off x="8022203"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7" name="Google Shape;4777;p43"/>
                <p:cNvSpPr/>
                <p:nvPr/>
              </p:nvSpPr>
              <p:spPr>
                <a:xfrm rot="5400000">
                  <a:off x="8022203"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8" name="Google Shape;4778;p43"/>
                <p:cNvSpPr/>
                <p:nvPr/>
              </p:nvSpPr>
              <p:spPr>
                <a:xfrm rot="5400000">
                  <a:off x="78450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9" name="Google Shape;4779;p43"/>
                <p:cNvSpPr/>
                <p:nvPr/>
              </p:nvSpPr>
              <p:spPr>
                <a:xfrm rot="5400000">
                  <a:off x="78450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0" name="Google Shape;4780;p43"/>
                <p:cNvSpPr/>
                <p:nvPr/>
              </p:nvSpPr>
              <p:spPr>
                <a:xfrm rot="5400000">
                  <a:off x="78450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1" name="Google Shape;4781;p43"/>
                <p:cNvSpPr/>
                <p:nvPr/>
              </p:nvSpPr>
              <p:spPr>
                <a:xfrm rot="5400000">
                  <a:off x="7667937"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2" name="Google Shape;4782;p43"/>
                <p:cNvSpPr/>
                <p:nvPr/>
              </p:nvSpPr>
              <p:spPr>
                <a:xfrm rot="5400000">
                  <a:off x="7667937"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3" name="Google Shape;4783;p43"/>
                <p:cNvSpPr/>
                <p:nvPr/>
              </p:nvSpPr>
              <p:spPr>
                <a:xfrm rot="5400000">
                  <a:off x="7667937"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4" name="Google Shape;4784;p43"/>
                <p:cNvSpPr/>
                <p:nvPr/>
              </p:nvSpPr>
              <p:spPr>
                <a:xfrm rot="5400000">
                  <a:off x="7490803"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5" name="Google Shape;4785;p43"/>
                <p:cNvSpPr/>
                <p:nvPr/>
              </p:nvSpPr>
              <p:spPr>
                <a:xfrm rot="5400000">
                  <a:off x="7490803"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6" name="Google Shape;4786;p43"/>
                <p:cNvSpPr/>
                <p:nvPr/>
              </p:nvSpPr>
              <p:spPr>
                <a:xfrm rot="5400000">
                  <a:off x="73136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7" name="Google Shape;4787;p43"/>
                <p:cNvSpPr/>
                <p:nvPr/>
              </p:nvSpPr>
              <p:spPr>
                <a:xfrm rot="5400000">
                  <a:off x="73136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8" name="Google Shape;4788;p43"/>
                <p:cNvSpPr/>
                <p:nvPr/>
              </p:nvSpPr>
              <p:spPr>
                <a:xfrm rot="5400000">
                  <a:off x="73136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9" name="Google Shape;4789;p43"/>
                <p:cNvSpPr/>
                <p:nvPr/>
              </p:nvSpPr>
              <p:spPr>
                <a:xfrm rot="5400000">
                  <a:off x="7136537"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0" name="Google Shape;4790;p43"/>
                <p:cNvSpPr/>
                <p:nvPr/>
              </p:nvSpPr>
              <p:spPr>
                <a:xfrm rot="5400000">
                  <a:off x="7136537"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1" name="Google Shape;4791;p43"/>
                <p:cNvSpPr/>
                <p:nvPr/>
              </p:nvSpPr>
              <p:spPr>
                <a:xfrm rot="5400000">
                  <a:off x="7136537"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2" name="Google Shape;4792;p43"/>
                <p:cNvSpPr/>
                <p:nvPr/>
              </p:nvSpPr>
              <p:spPr>
                <a:xfrm rot="5400000">
                  <a:off x="6959404"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3" name="Google Shape;4793;p43"/>
                <p:cNvSpPr/>
                <p:nvPr/>
              </p:nvSpPr>
              <p:spPr>
                <a:xfrm rot="5400000">
                  <a:off x="6959404"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4" name="Google Shape;4794;p43"/>
                <p:cNvSpPr/>
                <p:nvPr/>
              </p:nvSpPr>
              <p:spPr>
                <a:xfrm rot="5400000">
                  <a:off x="6959404"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5" name="Google Shape;4795;p43"/>
                <p:cNvSpPr/>
                <p:nvPr/>
              </p:nvSpPr>
              <p:spPr>
                <a:xfrm rot="5400000">
                  <a:off x="6782278"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6" name="Google Shape;4796;p43"/>
                <p:cNvSpPr/>
                <p:nvPr/>
              </p:nvSpPr>
              <p:spPr>
                <a:xfrm rot="5400000">
                  <a:off x="6782278"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7" name="Google Shape;4797;p43"/>
                <p:cNvSpPr/>
                <p:nvPr/>
              </p:nvSpPr>
              <p:spPr>
                <a:xfrm rot="5400000">
                  <a:off x="6782278"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8" name="Google Shape;4798;p43"/>
                <p:cNvSpPr/>
                <p:nvPr/>
              </p:nvSpPr>
              <p:spPr>
                <a:xfrm rot="5400000">
                  <a:off x="660514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9" name="Google Shape;4799;p43"/>
                <p:cNvSpPr/>
                <p:nvPr/>
              </p:nvSpPr>
              <p:spPr>
                <a:xfrm rot="5400000">
                  <a:off x="660514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0" name="Google Shape;4800;p43"/>
                <p:cNvSpPr/>
                <p:nvPr/>
              </p:nvSpPr>
              <p:spPr>
                <a:xfrm rot="5400000">
                  <a:off x="660514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1" name="Google Shape;4801;p43"/>
                <p:cNvSpPr/>
                <p:nvPr/>
              </p:nvSpPr>
              <p:spPr>
                <a:xfrm rot="5400000">
                  <a:off x="6428012"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2" name="Google Shape;4802;p43"/>
                <p:cNvSpPr/>
                <p:nvPr/>
              </p:nvSpPr>
              <p:spPr>
                <a:xfrm rot="5400000">
                  <a:off x="6428012"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3" name="Google Shape;4803;p43"/>
                <p:cNvSpPr/>
                <p:nvPr/>
              </p:nvSpPr>
              <p:spPr>
                <a:xfrm rot="5400000">
                  <a:off x="6428012"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4" name="Google Shape;4804;p43"/>
                <p:cNvSpPr/>
                <p:nvPr/>
              </p:nvSpPr>
              <p:spPr>
                <a:xfrm rot="5400000">
                  <a:off x="625087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5" name="Google Shape;4805;p43"/>
                <p:cNvSpPr/>
                <p:nvPr/>
              </p:nvSpPr>
              <p:spPr>
                <a:xfrm rot="5400000">
                  <a:off x="625087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6" name="Google Shape;4806;p43"/>
                <p:cNvSpPr/>
                <p:nvPr/>
              </p:nvSpPr>
              <p:spPr>
                <a:xfrm rot="5400000">
                  <a:off x="625087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7" name="Google Shape;4807;p43"/>
                <p:cNvSpPr/>
                <p:nvPr/>
              </p:nvSpPr>
              <p:spPr>
                <a:xfrm rot="5400000">
                  <a:off x="7490803"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808" name="Google Shape;4808;p43"/>
            <p:cNvGrpSpPr/>
            <p:nvPr/>
          </p:nvGrpSpPr>
          <p:grpSpPr>
            <a:xfrm>
              <a:off x="838200" y="1755185"/>
              <a:ext cx="2656850" cy="530815"/>
              <a:chOff x="6250728" y="1276394"/>
              <a:chExt cx="2656850" cy="530815"/>
            </a:xfrm>
          </p:grpSpPr>
          <p:sp>
            <p:nvSpPr>
              <p:cNvPr id="4809" name="Google Shape;4809;p43"/>
              <p:cNvSpPr/>
              <p:nvPr/>
            </p:nvSpPr>
            <p:spPr>
              <a:xfrm rot="5400000">
                <a:off x="873072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0" name="Google Shape;4810;p43"/>
              <p:cNvSpPr/>
              <p:nvPr/>
            </p:nvSpPr>
            <p:spPr>
              <a:xfrm rot="5400000">
                <a:off x="873072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1" name="Google Shape;4811;p43"/>
              <p:cNvSpPr/>
              <p:nvPr/>
            </p:nvSpPr>
            <p:spPr>
              <a:xfrm rot="5400000">
                <a:off x="873072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2" name="Google Shape;4812;p43"/>
              <p:cNvSpPr/>
              <p:nvPr/>
            </p:nvSpPr>
            <p:spPr>
              <a:xfrm rot="5400000">
                <a:off x="855359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3" name="Google Shape;4813;p43"/>
              <p:cNvSpPr/>
              <p:nvPr/>
            </p:nvSpPr>
            <p:spPr>
              <a:xfrm rot="5400000">
                <a:off x="855359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4" name="Google Shape;4814;p43"/>
              <p:cNvSpPr/>
              <p:nvPr/>
            </p:nvSpPr>
            <p:spPr>
              <a:xfrm rot="5400000">
                <a:off x="855359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5" name="Google Shape;4815;p43"/>
              <p:cNvSpPr/>
              <p:nvPr/>
            </p:nvSpPr>
            <p:spPr>
              <a:xfrm rot="5400000">
                <a:off x="8376462"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6" name="Google Shape;4816;p43"/>
              <p:cNvSpPr/>
              <p:nvPr/>
            </p:nvSpPr>
            <p:spPr>
              <a:xfrm rot="5400000">
                <a:off x="8376462"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7" name="Google Shape;4817;p43"/>
              <p:cNvSpPr/>
              <p:nvPr/>
            </p:nvSpPr>
            <p:spPr>
              <a:xfrm rot="5400000">
                <a:off x="8376462"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8" name="Google Shape;4818;p43"/>
              <p:cNvSpPr/>
              <p:nvPr/>
            </p:nvSpPr>
            <p:spPr>
              <a:xfrm rot="5400000">
                <a:off x="8199329"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9" name="Google Shape;4819;p43"/>
              <p:cNvSpPr/>
              <p:nvPr/>
            </p:nvSpPr>
            <p:spPr>
              <a:xfrm rot="5400000">
                <a:off x="8199329"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0" name="Google Shape;4820;p43"/>
              <p:cNvSpPr/>
              <p:nvPr/>
            </p:nvSpPr>
            <p:spPr>
              <a:xfrm rot="5400000">
                <a:off x="8199329"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1" name="Google Shape;4821;p43"/>
              <p:cNvSpPr/>
              <p:nvPr/>
            </p:nvSpPr>
            <p:spPr>
              <a:xfrm rot="5400000">
                <a:off x="8022203"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2" name="Google Shape;4822;p43"/>
              <p:cNvSpPr/>
              <p:nvPr/>
            </p:nvSpPr>
            <p:spPr>
              <a:xfrm rot="5400000">
                <a:off x="8022203"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3" name="Google Shape;4823;p43"/>
              <p:cNvSpPr/>
              <p:nvPr/>
            </p:nvSpPr>
            <p:spPr>
              <a:xfrm rot="5400000">
                <a:off x="8022203"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4" name="Google Shape;4824;p43"/>
              <p:cNvSpPr/>
              <p:nvPr/>
            </p:nvSpPr>
            <p:spPr>
              <a:xfrm rot="5400000">
                <a:off x="78450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5" name="Google Shape;4825;p43"/>
              <p:cNvSpPr/>
              <p:nvPr/>
            </p:nvSpPr>
            <p:spPr>
              <a:xfrm rot="5400000">
                <a:off x="78450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6" name="Google Shape;4826;p43"/>
              <p:cNvSpPr/>
              <p:nvPr/>
            </p:nvSpPr>
            <p:spPr>
              <a:xfrm rot="5400000">
                <a:off x="78450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7" name="Google Shape;4827;p43"/>
              <p:cNvSpPr/>
              <p:nvPr/>
            </p:nvSpPr>
            <p:spPr>
              <a:xfrm rot="5400000">
                <a:off x="7667937"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8" name="Google Shape;4828;p43"/>
              <p:cNvSpPr/>
              <p:nvPr/>
            </p:nvSpPr>
            <p:spPr>
              <a:xfrm rot="5400000">
                <a:off x="7667937"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9" name="Google Shape;4829;p43"/>
              <p:cNvSpPr/>
              <p:nvPr/>
            </p:nvSpPr>
            <p:spPr>
              <a:xfrm rot="5400000">
                <a:off x="7667937"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0" name="Google Shape;4830;p43"/>
              <p:cNvSpPr/>
              <p:nvPr/>
            </p:nvSpPr>
            <p:spPr>
              <a:xfrm rot="5400000">
                <a:off x="7490803"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1" name="Google Shape;4831;p43"/>
              <p:cNvSpPr/>
              <p:nvPr/>
            </p:nvSpPr>
            <p:spPr>
              <a:xfrm rot="5400000">
                <a:off x="7490803"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2" name="Google Shape;4832;p43"/>
              <p:cNvSpPr/>
              <p:nvPr/>
            </p:nvSpPr>
            <p:spPr>
              <a:xfrm rot="5400000">
                <a:off x="73136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3" name="Google Shape;4833;p43"/>
              <p:cNvSpPr/>
              <p:nvPr/>
            </p:nvSpPr>
            <p:spPr>
              <a:xfrm rot="5400000">
                <a:off x="73136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4" name="Google Shape;4834;p43"/>
              <p:cNvSpPr/>
              <p:nvPr/>
            </p:nvSpPr>
            <p:spPr>
              <a:xfrm rot="5400000">
                <a:off x="73136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5" name="Google Shape;4835;p43"/>
              <p:cNvSpPr/>
              <p:nvPr/>
            </p:nvSpPr>
            <p:spPr>
              <a:xfrm rot="5400000">
                <a:off x="7136537"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6" name="Google Shape;4836;p43"/>
              <p:cNvSpPr/>
              <p:nvPr/>
            </p:nvSpPr>
            <p:spPr>
              <a:xfrm rot="5400000">
                <a:off x="7136537"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7" name="Google Shape;4837;p43"/>
              <p:cNvSpPr/>
              <p:nvPr/>
            </p:nvSpPr>
            <p:spPr>
              <a:xfrm rot="5400000">
                <a:off x="7136537"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8" name="Google Shape;4838;p43"/>
              <p:cNvSpPr/>
              <p:nvPr/>
            </p:nvSpPr>
            <p:spPr>
              <a:xfrm rot="5400000">
                <a:off x="6959404"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9" name="Google Shape;4839;p43"/>
              <p:cNvSpPr/>
              <p:nvPr/>
            </p:nvSpPr>
            <p:spPr>
              <a:xfrm rot="5400000">
                <a:off x="6959404"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0" name="Google Shape;4840;p43"/>
              <p:cNvSpPr/>
              <p:nvPr/>
            </p:nvSpPr>
            <p:spPr>
              <a:xfrm rot="5400000">
                <a:off x="6959404"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1" name="Google Shape;4841;p43"/>
              <p:cNvSpPr/>
              <p:nvPr/>
            </p:nvSpPr>
            <p:spPr>
              <a:xfrm rot="5400000">
                <a:off x="6782278"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2" name="Google Shape;4842;p43"/>
              <p:cNvSpPr/>
              <p:nvPr/>
            </p:nvSpPr>
            <p:spPr>
              <a:xfrm rot="5400000">
                <a:off x="6782278"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3" name="Google Shape;4843;p43"/>
              <p:cNvSpPr/>
              <p:nvPr/>
            </p:nvSpPr>
            <p:spPr>
              <a:xfrm rot="5400000">
                <a:off x="6782278"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4" name="Google Shape;4844;p43"/>
              <p:cNvSpPr/>
              <p:nvPr/>
            </p:nvSpPr>
            <p:spPr>
              <a:xfrm rot="5400000">
                <a:off x="660514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5" name="Google Shape;4845;p43"/>
              <p:cNvSpPr/>
              <p:nvPr/>
            </p:nvSpPr>
            <p:spPr>
              <a:xfrm rot="5400000">
                <a:off x="660514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6" name="Google Shape;4846;p43"/>
              <p:cNvSpPr/>
              <p:nvPr/>
            </p:nvSpPr>
            <p:spPr>
              <a:xfrm rot="5400000">
                <a:off x="660514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7" name="Google Shape;4847;p43"/>
              <p:cNvSpPr/>
              <p:nvPr/>
            </p:nvSpPr>
            <p:spPr>
              <a:xfrm rot="5400000">
                <a:off x="6428012"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8" name="Google Shape;4848;p43"/>
              <p:cNvSpPr/>
              <p:nvPr/>
            </p:nvSpPr>
            <p:spPr>
              <a:xfrm rot="5400000">
                <a:off x="6428012"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9" name="Google Shape;4849;p43"/>
              <p:cNvSpPr/>
              <p:nvPr/>
            </p:nvSpPr>
            <p:spPr>
              <a:xfrm rot="5400000">
                <a:off x="6428012"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0" name="Google Shape;4850;p43"/>
              <p:cNvSpPr/>
              <p:nvPr/>
            </p:nvSpPr>
            <p:spPr>
              <a:xfrm rot="5400000">
                <a:off x="625087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1" name="Google Shape;4851;p43"/>
              <p:cNvSpPr/>
              <p:nvPr/>
            </p:nvSpPr>
            <p:spPr>
              <a:xfrm rot="5400000">
                <a:off x="625087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2" name="Google Shape;4852;p43"/>
              <p:cNvSpPr/>
              <p:nvPr/>
            </p:nvSpPr>
            <p:spPr>
              <a:xfrm rot="5400000">
                <a:off x="625087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3" name="Google Shape;4853;p43"/>
              <p:cNvSpPr/>
              <p:nvPr/>
            </p:nvSpPr>
            <p:spPr>
              <a:xfrm rot="5400000">
                <a:off x="7490803"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4857" name="Shape 4857"/>
        <p:cNvGrpSpPr/>
        <p:nvPr/>
      </p:nvGrpSpPr>
      <p:grpSpPr>
        <a:xfrm>
          <a:off x="0" y="0"/>
          <a:ext cx="0" cy="0"/>
          <a:chOff x="0" y="0"/>
          <a:chExt cx="0" cy="0"/>
        </a:xfrm>
      </p:grpSpPr>
      <p:grpSp>
        <p:nvGrpSpPr>
          <p:cNvPr id="4858" name="Google Shape;4858;p44"/>
          <p:cNvGrpSpPr/>
          <p:nvPr/>
        </p:nvGrpSpPr>
        <p:grpSpPr>
          <a:xfrm>
            <a:off x="1394204" y="727923"/>
            <a:ext cx="6756197" cy="3687658"/>
            <a:chOff x="-332755" y="1294130"/>
            <a:chExt cx="6482630" cy="2928340"/>
          </a:xfrm>
        </p:grpSpPr>
        <p:sp>
          <p:nvSpPr>
            <p:cNvPr id="4859" name="Google Shape;4859;p44"/>
            <p:cNvSpPr/>
            <p:nvPr/>
          </p:nvSpPr>
          <p:spPr>
            <a:xfrm>
              <a:off x="-332755" y="1680665"/>
              <a:ext cx="1484400" cy="1521600"/>
            </a:xfrm>
            <a:prstGeom prst="cube">
              <a:avLst>
                <a:gd name="adj" fmla="val 41788"/>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0" name="Google Shape;4860;p44"/>
            <p:cNvSpPr/>
            <p:nvPr/>
          </p:nvSpPr>
          <p:spPr>
            <a:xfrm>
              <a:off x="3733633" y="3384270"/>
              <a:ext cx="437100" cy="8382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1" name="Google Shape;4861;p44"/>
            <p:cNvSpPr/>
            <p:nvPr/>
          </p:nvSpPr>
          <p:spPr>
            <a:xfrm>
              <a:off x="5144069" y="2646659"/>
              <a:ext cx="552600" cy="385800"/>
            </a:xfrm>
            <a:prstGeom prst="cube">
              <a:avLst>
                <a:gd name="adj" fmla="val 42152"/>
              </a:avLst>
            </a:prstGeom>
            <a:solidFill>
              <a:srgbClr val="0097A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2" name="Google Shape;4862;p44"/>
            <p:cNvSpPr/>
            <p:nvPr/>
          </p:nvSpPr>
          <p:spPr>
            <a:xfrm>
              <a:off x="2218270" y="2245255"/>
              <a:ext cx="1665000" cy="1122600"/>
            </a:xfrm>
            <a:prstGeom prst="cube">
              <a:avLst>
                <a:gd name="adj" fmla="val 18252"/>
              </a:avLst>
            </a:prstGeom>
            <a:solidFill>
              <a:srgbClr val="FF0000"/>
            </a:solidFill>
            <a:ln w="9525" cap="flat" cmpd="sng">
              <a:solidFill>
                <a:srgbClr val="0000FF"/>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3" name="Google Shape;4863;p44"/>
            <p:cNvSpPr/>
            <p:nvPr/>
          </p:nvSpPr>
          <p:spPr>
            <a:xfrm>
              <a:off x="2686225" y="1680675"/>
              <a:ext cx="963300" cy="1076400"/>
            </a:xfrm>
            <a:prstGeom prst="cube">
              <a:avLst>
                <a:gd name="adj" fmla="val 18252"/>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4" name="Google Shape;4864;p44"/>
            <p:cNvSpPr txBox="1"/>
            <p:nvPr/>
          </p:nvSpPr>
          <p:spPr>
            <a:xfrm>
              <a:off x="771725" y="2899925"/>
              <a:ext cx="7794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000">
                  <a:solidFill>
                    <a:schemeClr val="dk1"/>
                  </a:solidFill>
                  <a:latin typeface="Consolas" panose="020B0609020204030204"/>
                  <a:ea typeface="Consolas" panose="020B0609020204030204"/>
                  <a:cs typeface="Consolas" panose="020B0609020204030204"/>
                  <a:sym typeface="Consolas" panose="020B0609020204030204"/>
                </a:rPr>
                <a:t>NxNx192</a:t>
              </a:r>
              <a:endParaRPr sz="1000">
                <a:latin typeface="Consolas" panose="020B0609020204030204"/>
                <a:ea typeface="Consolas" panose="020B0609020204030204"/>
                <a:cs typeface="Consolas" panose="020B0609020204030204"/>
                <a:sym typeface="Consolas" panose="020B0609020204030204"/>
              </a:endParaRPr>
            </a:p>
          </p:txBody>
        </p:sp>
        <p:sp>
          <p:nvSpPr>
            <p:cNvPr id="4865" name="Google Shape;4865;p44"/>
            <p:cNvSpPr txBox="1"/>
            <p:nvPr/>
          </p:nvSpPr>
          <p:spPr>
            <a:xfrm>
              <a:off x="4252925" y="350472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000">
                  <a:solidFill>
                    <a:schemeClr val="dk1"/>
                  </a:solidFill>
                  <a:latin typeface="Consolas" panose="020B0609020204030204"/>
                  <a:ea typeface="Consolas" panose="020B0609020204030204"/>
                  <a:cs typeface="Consolas" panose="020B0609020204030204"/>
                  <a:sym typeface="Consolas" panose="020B0609020204030204"/>
                </a:rPr>
                <a:t>NxNx64</a:t>
              </a:r>
              <a:endParaRPr sz="1000">
                <a:latin typeface="Consolas" panose="020B0609020204030204"/>
                <a:ea typeface="Consolas" panose="020B0609020204030204"/>
                <a:cs typeface="Consolas" panose="020B0609020204030204"/>
                <a:sym typeface="Consolas" panose="020B0609020204030204"/>
              </a:endParaRPr>
            </a:p>
          </p:txBody>
        </p:sp>
        <p:sp>
          <p:nvSpPr>
            <p:cNvPr id="4866" name="Google Shape;4866;p44"/>
            <p:cNvSpPr txBox="1"/>
            <p:nvPr/>
          </p:nvSpPr>
          <p:spPr>
            <a:xfrm>
              <a:off x="4579067" y="3259900"/>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000">
                  <a:solidFill>
                    <a:schemeClr val="dk1"/>
                  </a:solidFill>
                  <a:latin typeface="Consolas" panose="020B0609020204030204"/>
                  <a:ea typeface="Consolas" panose="020B0609020204030204"/>
                  <a:cs typeface="Consolas" panose="020B0609020204030204"/>
                  <a:sym typeface="Consolas" panose="020B0609020204030204"/>
                </a:rPr>
                <a:t>NxNx32</a:t>
              </a:r>
              <a:endParaRPr sz="1000">
                <a:latin typeface="Consolas" panose="020B0609020204030204"/>
                <a:ea typeface="Consolas" panose="020B0609020204030204"/>
                <a:cs typeface="Consolas" panose="020B0609020204030204"/>
                <a:sym typeface="Consolas" panose="020B0609020204030204"/>
              </a:endParaRPr>
            </a:p>
          </p:txBody>
        </p:sp>
        <p:sp>
          <p:nvSpPr>
            <p:cNvPr id="4867" name="Google Shape;4867;p44"/>
            <p:cNvSpPr txBox="1"/>
            <p:nvPr/>
          </p:nvSpPr>
          <p:spPr>
            <a:xfrm>
              <a:off x="4949883" y="2846788"/>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000">
                  <a:solidFill>
                    <a:schemeClr val="dk1"/>
                  </a:solidFill>
                  <a:latin typeface="Consolas" panose="020B0609020204030204"/>
                  <a:ea typeface="Consolas" panose="020B0609020204030204"/>
                  <a:cs typeface="Consolas" panose="020B0609020204030204"/>
                  <a:sym typeface="Consolas" panose="020B0609020204030204"/>
                </a:rPr>
                <a:t>NxNx128</a:t>
              </a:r>
              <a:endParaRPr sz="1000">
                <a:latin typeface="Consolas" panose="020B0609020204030204"/>
                <a:ea typeface="Consolas" panose="020B0609020204030204"/>
                <a:cs typeface="Consolas" panose="020B0609020204030204"/>
                <a:sym typeface="Consolas" panose="020B0609020204030204"/>
              </a:endParaRPr>
            </a:p>
          </p:txBody>
        </p:sp>
        <p:sp>
          <p:nvSpPr>
            <p:cNvPr id="4868" name="Google Shape;4868;p44"/>
            <p:cNvSpPr txBox="1"/>
            <p:nvPr/>
          </p:nvSpPr>
          <p:spPr>
            <a:xfrm>
              <a:off x="5549875" y="2205025"/>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000">
                  <a:solidFill>
                    <a:schemeClr val="dk1"/>
                  </a:solidFill>
                  <a:latin typeface="Consolas" panose="020B0609020204030204"/>
                  <a:ea typeface="Consolas" panose="020B0609020204030204"/>
                  <a:cs typeface="Consolas" panose="020B0609020204030204"/>
                  <a:sym typeface="Consolas" panose="020B0609020204030204"/>
                </a:rPr>
                <a:t>NxNx192</a:t>
              </a:r>
              <a:endParaRPr sz="1000">
                <a:latin typeface="Consolas" panose="020B0609020204030204"/>
                <a:ea typeface="Consolas" panose="020B0609020204030204"/>
                <a:cs typeface="Consolas" panose="020B0609020204030204"/>
                <a:sym typeface="Consolas" panose="020B0609020204030204"/>
              </a:endParaRPr>
            </a:p>
          </p:txBody>
        </p:sp>
        <p:cxnSp>
          <p:nvCxnSpPr>
            <p:cNvPr id="4869" name="Google Shape;4869;p44"/>
            <p:cNvCxnSpPr>
              <a:endCxn id="4863" idx="2"/>
            </p:cNvCxnSpPr>
            <p:nvPr/>
          </p:nvCxnSpPr>
          <p:spPr>
            <a:xfrm>
              <a:off x="1130125" y="1294130"/>
              <a:ext cx="1556100" cy="997500"/>
            </a:xfrm>
            <a:prstGeom prst="straightConnector1">
              <a:avLst/>
            </a:prstGeom>
            <a:noFill/>
            <a:ln w="9525" cap="flat" cmpd="sng">
              <a:solidFill>
                <a:schemeClr val="dk2"/>
              </a:solidFill>
              <a:prstDash val="dashDot"/>
              <a:round/>
              <a:headEnd type="none" w="med" len="med"/>
              <a:tailEnd type="none" w="med" len="med"/>
            </a:ln>
          </p:spPr>
        </p:cxnSp>
        <p:cxnSp>
          <p:nvCxnSpPr>
            <p:cNvPr id="4870" name="Google Shape;4870;p44"/>
            <p:cNvCxnSpPr/>
            <p:nvPr/>
          </p:nvCxnSpPr>
          <p:spPr>
            <a:xfrm>
              <a:off x="1895475" y="2128850"/>
              <a:ext cx="1814400" cy="252300"/>
            </a:xfrm>
            <a:prstGeom prst="straightConnector1">
              <a:avLst/>
            </a:prstGeom>
            <a:noFill/>
            <a:ln w="9525" cap="flat" cmpd="sng">
              <a:solidFill>
                <a:schemeClr val="dk2"/>
              </a:solidFill>
              <a:prstDash val="dashDot"/>
              <a:round/>
              <a:headEnd type="none" w="med" len="med"/>
              <a:tailEnd type="none" w="med" len="med"/>
            </a:ln>
          </p:spPr>
        </p:cxnSp>
        <p:cxnSp>
          <p:nvCxnSpPr>
            <p:cNvPr id="4871" name="Google Shape;4871;p44"/>
            <p:cNvCxnSpPr/>
            <p:nvPr/>
          </p:nvCxnSpPr>
          <p:spPr>
            <a:xfrm rot="10800000" flipH="1">
              <a:off x="1895475" y="1971725"/>
              <a:ext cx="2233500" cy="147600"/>
            </a:xfrm>
            <a:prstGeom prst="straightConnector1">
              <a:avLst/>
            </a:prstGeom>
            <a:noFill/>
            <a:ln w="9525" cap="flat" cmpd="sng">
              <a:solidFill>
                <a:schemeClr val="dk2"/>
              </a:solidFill>
              <a:prstDash val="dashDot"/>
              <a:round/>
              <a:headEnd type="none" w="med" len="med"/>
              <a:tailEnd type="none" w="med" len="med"/>
            </a:ln>
          </p:spPr>
        </p:cxnSp>
        <p:cxnSp>
          <p:nvCxnSpPr>
            <p:cNvPr id="4872" name="Google Shape;4872;p44"/>
            <p:cNvCxnSpPr/>
            <p:nvPr/>
          </p:nvCxnSpPr>
          <p:spPr>
            <a:xfrm rot="10800000" flipH="1">
              <a:off x="1900250" y="1395350"/>
              <a:ext cx="2809800" cy="733500"/>
            </a:xfrm>
            <a:prstGeom prst="straightConnector1">
              <a:avLst/>
            </a:prstGeom>
            <a:noFill/>
            <a:ln w="9525" cap="flat" cmpd="sng">
              <a:solidFill>
                <a:schemeClr val="dk2"/>
              </a:solidFill>
              <a:prstDash val="dashDot"/>
              <a:round/>
              <a:headEnd type="none" w="med" len="med"/>
              <a:tailEnd type="none" w="med" len="med"/>
            </a:ln>
          </p:spPr>
        </p:cxnSp>
        <p:sp>
          <p:nvSpPr>
            <p:cNvPr id="4873" name="Google Shape;4873;p44"/>
            <p:cNvSpPr txBox="1"/>
            <p:nvPr/>
          </p:nvSpPr>
          <p:spPr>
            <a:xfrm>
              <a:off x="2133625" y="261937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900" i="1">
                  <a:solidFill>
                    <a:schemeClr val="dk1"/>
                  </a:solidFill>
                  <a:latin typeface="Consolas" panose="020B0609020204030204"/>
                  <a:ea typeface="Consolas" panose="020B0609020204030204"/>
                  <a:cs typeface="Consolas" panose="020B0609020204030204"/>
                  <a:sym typeface="Consolas" panose="020B0609020204030204"/>
                </a:rPr>
                <a:t>1x1 Same</a:t>
              </a:r>
              <a:endParaRPr sz="900" i="1">
                <a:latin typeface="Consolas" panose="020B0609020204030204"/>
                <a:ea typeface="Consolas" panose="020B0609020204030204"/>
                <a:cs typeface="Consolas" panose="020B0609020204030204"/>
                <a:sym typeface="Consolas" panose="020B0609020204030204"/>
              </a:endParaRPr>
            </a:p>
          </p:txBody>
        </p:sp>
        <p:sp>
          <p:nvSpPr>
            <p:cNvPr id="4874" name="Google Shape;4874;p44"/>
            <p:cNvSpPr txBox="1"/>
            <p:nvPr/>
          </p:nvSpPr>
          <p:spPr>
            <a:xfrm>
              <a:off x="2526375" y="2281263"/>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900" i="1">
                  <a:solidFill>
                    <a:schemeClr val="dk1"/>
                  </a:solidFill>
                  <a:latin typeface="Consolas" panose="020B0609020204030204"/>
                  <a:ea typeface="Consolas" panose="020B0609020204030204"/>
                  <a:cs typeface="Consolas" panose="020B0609020204030204"/>
                  <a:sym typeface="Consolas" panose="020B0609020204030204"/>
                </a:rPr>
                <a:t>3x3 Same</a:t>
              </a:r>
              <a:endParaRPr sz="900" i="1">
                <a:latin typeface="Consolas" panose="020B0609020204030204"/>
                <a:ea typeface="Consolas" panose="020B0609020204030204"/>
                <a:cs typeface="Consolas" panose="020B0609020204030204"/>
                <a:sym typeface="Consolas" panose="020B0609020204030204"/>
              </a:endParaRPr>
            </a:p>
          </p:txBody>
        </p:sp>
        <p:sp>
          <p:nvSpPr>
            <p:cNvPr id="4875" name="Google Shape;4875;p44"/>
            <p:cNvSpPr txBox="1"/>
            <p:nvPr/>
          </p:nvSpPr>
          <p:spPr>
            <a:xfrm>
              <a:off x="3157275" y="204313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900" i="1">
                  <a:solidFill>
                    <a:schemeClr val="dk1"/>
                  </a:solidFill>
                  <a:latin typeface="Consolas" panose="020B0609020204030204"/>
                  <a:ea typeface="Consolas" panose="020B0609020204030204"/>
                  <a:cs typeface="Consolas" panose="020B0609020204030204"/>
                  <a:sym typeface="Consolas" panose="020B0609020204030204"/>
                </a:rPr>
                <a:t>5x5 Same</a:t>
              </a:r>
              <a:endParaRPr sz="900" i="1">
                <a:latin typeface="Consolas" panose="020B0609020204030204"/>
                <a:ea typeface="Consolas" panose="020B0609020204030204"/>
                <a:cs typeface="Consolas" panose="020B0609020204030204"/>
                <a:sym typeface="Consolas" panose="020B0609020204030204"/>
              </a:endParaRPr>
            </a:p>
          </p:txBody>
        </p:sp>
        <p:sp>
          <p:nvSpPr>
            <p:cNvPr id="4876" name="Google Shape;4876;p44"/>
            <p:cNvSpPr txBox="1"/>
            <p:nvPr/>
          </p:nvSpPr>
          <p:spPr>
            <a:xfrm>
              <a:off x="3181100" y="141458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900" i="1">
                  <a:solidFill>
                    <a:schemeClr val="dk1"/>
                  </a:solidFill>
                  <a:latin typeface="Consolas" panose="020B0609020204030204"/>
                  <a:ea typeface="Consolas" panose="020B0609020204030204"/>
                  <a:cs typeface="Consolas" panose="020B0609020204030204"/>
                  <a:sym typeface="Consolas" panose="020B0609020204030204"/>
                </a:rPr>
                <a:t>MaxPool Same s=1</a:t>
              </a:r>
              <a:endParaRPr sz="900" i="1">
                <a:latin typeface="Consolas" panose="020B0609020204030204"/>
                <a:ea typeface="Consolas" panose="020B0609020204030204"/>
                <a:cs typeface="Consolas" panose="020B0609020204030204"/>
                <a:sym typeface="Consolas" panose="020B0609020204030204"/>
              </a:endParaRPr>
            </a:p>
          </p:txBody>
        </p:sp>
      </p:grpSp>
      <p:sp>
        <p:nvSpPr>
          <p:cNvPr id="4877" name="Google Shape;4877;p44"/>
          <p:cNvSpPr txBox="1"/>
          <p:nvPr/>
        </p:nvSpPr>
        <p:spPr>
          <a:xfrm>
            <a:off x="1088550" y="1011675"/>
            <a:ext cx="779400" cy="32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000" b="1">
                <a:solidFill>
                  <a:schemeClr val="dk1"/>
                </a:solidFill>
                <a:latin typeface="Consolas" panose="020B0609020204030204"/>
                <a:ea typeface="Consolas" panose="020B0609020204030204"/>
                <a:cs typeface="Consolas" panose="020B0609020204030204"/>
                <a:sym typeface="Consolas" panose="020B0609020204030204"/>
              </a:rPr>
              <a:t>Inception Module</a:t>
            </a:r>
            <a:endParaRPr sz="1000" b="1">
              <a:latin typeface="Consolas" panose="020B0609020204030204"/>
              <a:ea typeface="Consolas" panose="020B0609020204030204"/>
              <a:cs typeface="Consolas" panose="020B0609020204030204"/>
              <a:sym typeface="Consolas" panose="020B0609020204030204"/>
            </a:endParaRPr>
          </a:p>
        </p:txBody>
      </p:sp>
      <p:sp>
        <p:nvSpPr>
          <p:cNvPr id="4878" name="Google Shape;4878;p44"/>
          <p:cNvSpPr/>
          <p:nvPr/>
        </p:nvSpPr>
        <p:spPr>
          <a:xfrm>
            <a:off x="535775" y="1491250"/>
            <a:ext cx="455400" cy="19554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4882" name="Shape 4882"/>
        <p:cNvGrpSpPr/>
        <p:nvPr/>
      </p:nvGrpSpPr>
      <p:grpSpPr>
        <a:xfrm>
          <a:off x="0" y="0"/>
          <a:ext cx="0" cy="0"/>
          <a:chOff x="0" y="0"/>
          <a:chExt cx="0" cy="0"/>
        </a:xfrm>
      </p:grpSpPr>
      <p:grpSp>
        <p:nvGrpSpPr>
          <p:cNvPr id="4883" name="Google Shape;4883;p45"/>
          <p:cNvGrpSpPr/>
          <p:nvPr/>
        </p:nvGrpSpPr>
        <p:grpSpPr>
          <a:xfrm>
            <a:off x="2988750" y="35325"/>
            <a:ext cx="3166500" cy="4872550"/>
            <a:chOff x="503400" y="51000"/>
            <a:chExt cx="3166500" cy="4872550"/>
          </a:xfrm>
        </p:grpSpPr>
        <p:sp>
          <p:nvSpPr>
            <p:cNvPr id="4884" name="Google Shape;4884;p45"/>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5" name="Google Shape;4885;p45"/>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6" name="Google Shape;4886;p45"/>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7" name="Google Shape;4887;p45"/>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8" name="Google Shape;4888;p45"/>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9" name="Google Shape;4889;p45"/>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890" name="Google Shape;4890;p45"/>
            <p:cNvCxnSpPr>
              <a:stCxn id="4886" idx="6"/>
              <a:endCxn id="4887" idx="2"/>
            </p:cNvCxnSpPr>
            <p:nvPr/>
          </p:nvCxnSpPr>
          <p:spPr>
            <a:xfrm rot="10800000" flipH="1">
              <a:off x="1371125"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1" name="Google Shape;4891;p45"/>
            <p:cNvCxnSpPr>
              <a:stCxn id="4886" idx="6"/>
              <a:endCxn id="4889" idx="2"/>
            </p:cNvCxnSpPr>
            <p:nvPr/>
          </p:nvCxnSpPr>
          <p:spPr>
            <a:xfrm rot="10800000" flipH="1">
              <a:off x="1371125" y="2946050"/>
              <a:ext cx="30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2" name="Google Shape;4892;p45"/>
            <p:cNvCxnSpPr>
              <a:stCxn id="4886" idx="6"/>
              <a:endCxn id="4888" idx="2"/>
            </p:cNvCxnSpPr>
            <p:nvPr/>
          </p:nvCxnSpPr>
          <p:spPr>
            <a:xfrm rot="10800000" flipH="1">
              <a:off x="1371125" y="2946050"/>
              <a:ext cx="18786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3" name="Google Shape;4893;p45"/>
            <p:cNvCxnSpPr>
              <a:stCxn id="4884" idx="6"/>
              <a:endCxn id="4889" idx="2"/>
            </p:cNvCxnSpPr>
            <p:nvPr/>
          </p:nvCxnSpPr>
          <p:spPr>
            <a:xfrm rot="10800000">
              <a:off x="1675913" y="2946050"/>
              <a:ext cx="4440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4" name="Google Shape;4894;p45"/>
            <p:cNvCxnSpPr>
              <a:stCxn id="4884" idx="6"/>
              <a:endCxn id="4887" idx="2"/>
            </p:cNvCxnSpPr>
            <p:nvPr/>
          </p:nvCxnSpPr>
          <p:spPr>
            <a:xfrm rot="10800000" flipH="1">
              <a:off x="2119913" y="2946050"/>
              <a:ext cx="3810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5" name="Google Shape;4895;p45"/>
            <p:cNvCxnSpPr>
              <a:stCxn id="4884" idx="6"/>
              <a:endCxn id="4888" idx="2"/>
            </p:cNvCxnSpPr>
            <p:nvPr/>
          </p:nvCxnSpPr>
          <p:spPr>
            <a:xfrm rot="10800000" flipH="1">
              <a:off x="2119913"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6" name="Google Shape;4896;p45"/>
            <p:cNvCxnSpPr>
              <a:stCxn id="4885" idx="6"/>
              <a:endCxn id="4889" idx="2"/>
            </p:cNvCxnSpPr>
            <p:nvPr/>
          </p:nvCxnSpPr>
          <p:spPr>
            <a:xfrm rot="10800000">
              <a:off x="1675900" y="2946050"/>
              <a:ext cx="1192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7" name="Google Shape;4897;p45"/>
            <p:cNvCxnSpPr>
              <a:stCxn id="4885" idx="6"/>
              <a:endCxn id="4887" idx="2"/>
            </p:cNvCxnSpPr>
            <p:nvPr/>
          </p:nvCxnSpPr>
          <p:spPr>
            <a:xfrm rot="10800000">
              <a:off x="2500900" y="2946050"/>
              <a:ext cx="367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8" name="Google Shape;4898;p45"/>
            <p:cNvCxnSpPr>
              <a:stCxn id="4885" idx="6"/>
              <a:endCxn id="4888" idx="2"/>
            </p:cNvCxnSpPr>
            <p:nvPr/>
          </p:nvCxnSpPr>
          <p:spPr>
            <a:xfrm rot="10800000" flipH="1">
              <a:off x="2868700" y="2946050"/>
              <a:ext cx="381000" cy="678900"/>
            </a:xfrm>
            <a:prstGeom prst="straightConnector1">
              <a:avLst/>
            </a:prstGeom>
            <a:noFill/>
            <a:ln w="9525" cap="flat" cmpd="sng">
              <a:solidFill>
                <a:srgbClr val="FF0000"/>
              </a:solidFill>
              <a:prstDash val="solid"/>
              <a:round/>
              <a:headEnd type="none" w="med" len="med"/>
              <a:tailEnd type="triangle" w="med" len="med"/>
            </a:ln>
          </p:spPr>
        </p:cxnSp>
        <p:sp>
          <p:nvSpPr>
            <p:cNvPr id="4899" name="Google Shape;4899;p45"/>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00" name="Google Shape;4900;p45"/>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01" name="Google Shape;4901;p45"/>
            <p:cNvCxnSpPr>
              <a:stCxn id="4889" idx="6"/>
              <a:endCxn id="4899" idx="2"/>
            </p:cNvCxnSpPr>
            <p:nvPr/>
          </p:nvCxnSpPr>
          <p:spPr>
            <a:xfrm rot="10800000" flipH="1">
              <a:off x="1675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4902" name="Google Shape;4902;p45"/>
            <p:cNvCxnSpPr>
              <a:stCxn id="4889" idx="6"/>
              <a:endCxn id="4900" idx="2"/>
            </p:cNvCxnSpPr>
            <p:nvPr/>
          </p:nvCxnSpPr>
          <p:spPr>
            <a:xfrm rot="10800000" flipH="1">
              <a:off x="1675938" y="1568350"/>
              <a:ext cx="807300" cy="645600"/>
            </a:xfrm>
            <a:prstGeom prst="straightConnector1">
              <a:avLst/>
            </a:prstGeom>
            <a:noFill/>
            <a:ln w="9525" cap="flat" cmpd="sng">
              <a:solidFill>
                <a:srgbClr val="FF0000"/>
              </a:solidFill>
              <a:prstDash val="solid"/>
              <a:round/>
              <a:headEnd type="none" w="med" len="med"/>
              <a:tailEnd type="triangle" w="med" len="med"/>
            </a:ln>
          </p:spPr>
        </p:cxnSp>
        <p:cxnSp>
          <p:nvCxnSpPr>
            <p:cNvPr id="4903" name="Google Shape;4903;p45"/>
            <p:cNvCxnSpPr>
              <a:stCxn id="4887" idx="6"/>
              <a:endCxn id="4899" idx="2"/>
            </p:cNvCxnSpPr>
            <p:nvPr/>
          </p:nvCxnSpPr>
          <p:spPr>
            <a:xfrm rot="10800000">
              <a:off x="1680125" y="1568350"/>
              <a:ext cx="820800" cy="645600"/>
            </a:xfrm>
            <a:prstGeom prst="straightConnector1">
              <a:avLst/>
            </a:prstGeom>
            <a:noFill/>
            <a:ln w="9525" cap="flat" cmpd="sng">
              <a:solidFill>
                <a:schemeClr val="dk2"/>
              </a:solidFill>
              <a:prstDash val="solid"/>
              <a:round/>
              <a:headEnd type="none" w="med" len="med"/>
              <a:tailEnd type="triangle" w="med" len="med"/>
            </a:ln>
          </p:spPr>
        </p:cxnSp>
        <p:cxnSp>
          <p:nvCxnSpPr>
            <p:cNvPr id="4904" name="Google Shape;4904;p45"/>
            <p:cNvCxnSpPr>
              <a:stCxn id="4887" idx="6"/>
              <a:endCxn id="4900" idx="2"/>
            </p:cNvCxnSpPr>
            <p:nvPr/>
          </p:nvCxnSpPr>
          <p:spPr>
            <a:xfrm rot="10800000">
              <a:off x="2483225" y="1568350"/>
              <a:ext cx="17700" cy="645600"/>
            </a:xfrm>
            <a:prstGeom prst="straightConnector1">
              <a:avLst/>
            </a:prstGeom>
            <a:noFill/>
            <a:ln w="9525" cap="flat" cmpd="sng">
              <a:solidFill>
                <a:srgbClr val="FF0000"/>
              </a:solidFill>
              <a:prstDash val="solid"/>
              <a:round/>
              <a:headEnd type="none" w="med" len="med"/>
              <a:tailEnd type="triangle" w="med" len="med"/>
            </a:ln>
          </p:spPr>
        </p:cxnSp>
        <p:cxnSp>
          <p:nvCxnSpPr>
            <p:cNvPr id="4905" name="Google Shape;4905;p45"/>
            <p:cNvCxnSpPr>
              <a:stCxn id="4888" idx="6"/>
              <a:endCxn id="4899" idx="2"/>
            </p:cNvCxnSpPr>
            <p:nvPr/>
          </p:nvCxnSpPr>
          <p:spPr>
            <a:xfrm rot="10800000">
              <a:off x="1680413" y="1568350"/>
              <a:ext cx="1569300" cy="645600"/>
            </a:xfrm>
            <a:prstGeom prst="straightConnector1">
              <a:avLst/>
            </a:prstGeom>
            <a:noFill/>
            <a:ln w="9525" cap="flat" cmpd="sng">
              <a:solidFill>
                <a:schemeClr val="dk2"/>
              </a:solidFill>
              <a:prstDash val="solid"/>
              <a:round/>
              <a:headEnd type="none" w="med" len="med"/>
              <a:tailEnd type="triangle" w="med" len="med"/>
            </a:ln>
          </p:spPr>
        </p:cxnSp>
        <p:cxnSp>
          <p:nvCxnSpPr>
            <p:cNvPr id="4906" name="Google Shape;4906;p45"/>
            <p:cNvCxnSpPr>
              <a:stCxn id="4888" idx="6"/>
              <a:endCxn id="4900" idx="2"/>
            </p:cNvCxnSpPr>
            <p:nvPr/>
          </p:nvCxnSpPr>
          <p:spPr>
            <a:xfrm rot="10800000">
              <a:off x="2483513" y="1568350"/>
              <a:ext cx="766200" cy="645600"/>
            </a:xfrm>
            <a:prstGeom prst="straightConnector1">
              <a:avLst/>
            </a:prstGeom>
            <a:noFill/>
            <a:ln w="9525" cap="flat" cmpd="sng">
              <a:solidFill>
                <a:srgbClr val="FF0000"/>
              </a:solidFill>
              <a:prstDash val="solid"/>
              <a:round/>
              <a:headEnd type="none" w="med" len="med"/>
              <a:tailEnd type="triangle" w="med" len="med"/>
            </a:ln>
          </p:spPr>
        </p:cxnSp>
        <p:cxnSp>
          <p:nvCxnSpPr>
            <p:cNvPr id="4907" name="Google Shape;4907;p45"/>
            <p:cNvCxnSpPr>
              <a:stCxn id="4899" idx="6"/>
            </p:cNvCxnSpPr>
            <p:nvPr/>
          </p:nvCxnSpPr>
          <p:spPr>
            <a:xfrm rot="10800000" flipH="1">
              <a:off x="1680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4908" name="Google Shape;4908;p45"/>
            <p:cNvCxnSpPr>
              <a:stCxn id="4900" idx="6"/>
            </p:cNvCxnSpPr>
            <p:nvPr/>
          </p:nvCxnSpPr>
          <p:spPr>
            <a:xfrm rot="10800000">
              <a:off x="2480663" y="51000"/>
              <a:ext cx="2700" cy="785400"/>
            </a:xfrm>
            <a:prstGeom prst="straightConnector1">
              <a:avLst/>
            </a:prstGeom>
            <a:noFill/>
            <a:ln w="9525" cap="flat" cmpd="sng">
              <a:solidFill>
                <a:schemeClr val="dk2"/>
              </a:solidFill>
              <a:prstDash val="solid"/>
              <a:round/>
              <a:headEnd type="none" w="med" len="med"/>
              <a:tailEnd type="triangle" w="med" len="med"/>
            </a:ln>
          </p:spPr>
        </p:cxnSp>
        <p:sp>
          <p:nvSpPr>
            <p:cNvPr id="4909" name="Google Shape;4909;p45"/>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10" name="Google Shape;4910;p45"/>
            <p:cNvCxnSpPr>
              <a:stCxn id="4886" idx="6"/>
              <a:endCxn id="4909" idx="2"/>
            </p:cNvCxnSpPr>
            <p:nvPr/>
          </p:nvCxnSpPr>
          <p:spPr>
            <a:xfrm rot="10800000">
              <a:off x="913925" y="2946050"/>
              <a:ext cx="457200" cy="678900"/>
            </a:xfrm>
            <a:prstGeom prst="straightConnector1">
              <a:avLst/>
            </a:prstGeom>
            <a:noFill/>
            <a:ln w="9525" cap="flat" cmpd="sng">
              <a:solidFill>
                <a:srgbClr val="FF0000"/>
              </a:solidFill>
              <a:prstDash val="solid"/>
              <a:round/>
              <a:headEnd type="none" w="med" len="med"/>
              <a:tailEnd type="triangle" w="med" len="med"/>
            </a:ln>
          </p:spPr>
        </p:cxnSp>
        <p:cxnSp>
          <p:nvCxnSpPr>
            <p:cNvPr id="4911" name="Google Shape;4911;p45"/>
            <p:cNvCxnSpPr>
              <a:stCxn id="4884" idx="6"/>
              <a:endCxn id="4909" idx="2"/>
            </p:cNvCxnSpPr>
            <p:nvPr/>
          </p:nvCxnSpPr>
          <p:spPr>
            <a:xfrm rot="10800000">
              <a:off x="91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4912" name="Google Shape;4912;p45"/>
            <p:cNvCxnSpPr>
              <a:stCxn id="4885" idx="6"/>
              <a:endCxn id="4909" idx="2"/>
            </p:cNvCxnSpPr>
            <p:nvPr/>
          </p:nvCxnSpPr>
          <p:spPr>
            <a:xfrm rot="10800000">
              <a:off x="913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13" name="Google Shape;4913;p45"/>
            <p:cNvCxnSpPr>
              <a:stCxn id="4909" idx="6"/>
              <a:endCxn id="4899" idx="2"/>
            </p:cNvCxnSpPr>
            <p:nvPr/>
          </p:nvCxnSpPr>
          <p:spPr>
            <a:xfrm rot="10800000" flipH="1">
              <a:off x="913938" y="1568350"/>
              <a:ext cx="766200" cy="645600"/>
            </a:xfrm>
            <a:prstGeom prst="straightConnector1">
              <a:avLst/>
            </a:prstGeom>
            <a:noFill/>
            <a:ln w="9525" cap="flat" cmpd="sng">
              <a:solidFill>
                <a:schemeClr val="dk2"/>
              </a:solidFill>
              <a:prstDash val="solid"/>
              <a:round/>
              <a:headEnd type="none" w="med" len="med"/>
              <a:tailEnd type="triangle" w="med" len="med"/>
            </a:ln>
          </p:spPr>
        </p:cxnSp>
        <p:sp>
          <p:nvSpPr>
            <p:cNvPr id="4914" name="Google Shape;4914;p45"/>
            <p:cNvSpPr/>
            <p:nvPr/>
          </p:nvSpPr>
          <p:spPr>
            <a:xfrm>
              <a:off x="503400" y="2181425"/>
              <a:ext cx="31665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5" name="Google Shape;4915;p45"/>
            <p:cNvSpPr/>
            <p:nvPr/>
          </p:nvSpPr>
          <p:spPr>
            <a:xfrm>
              <a:off x="948450" y="3596800"/>
              <a:ext cx="23418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916" name="Google Shape;4916;p45"/>
            <p:cNvCxnSpPr>
              <a:endCxn id="4900" idx="2"/>
            </p:cNvCxnSpPr>
            <p:nvPr/>
          </p:nvCxnSpPr>
          <p:spPr>
            <a:xfrm rot="10800000" flipH="1">
              <a:off x="933863" y="1568400"/>
              <a:ext cx="1549500" cy="634800"/>
            </a:xfrm>
            <a:prstGeom prst="straightConnector1">
              <a:avLst/>
            </a:prstGeom>
            <a:noFill/>
            <a:ln w="9525" cap="flat" cmpd="sng">
              <a:solidFill>
                <a:srgbClr val="FF0000"/>
              </a:solidFill>
              <a:prstDash val="solid"/>
              <a:round/>
              <a:headEnd type="none" w="med" len="med"/>
              <a:tailEnd type="triangle" w="med" len="med"/>
            </a:ln>
          </p:spPr>
        </p:cxnSp>
        <p:sp>
          <p:nvSpPr>
            <p:cNvPr id="4917" name="Google Shape;4917;p45"/>
            <p:cNvSpPr txBox="1"/>
            <p:nvPr/>
          </p:nvSpPr>
          <p:spPr>
            <a:xfrm>
              <a:off x="766050" y="4523350"/>
              <a:ext cx="27066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a:pPr>
              <a:r>
                <a:rPr lang="en-GB"/>
                <a:t>Retraining w/o expansion</a:t>
              </a:r>
              <a:endParaRPr lang="en-GB"/>
            </a:p>
          </p:txBody>
        </p:sp>
        <p:sp>
          <p:nvSpPr>
            <p:cNvPr id="4918" name="Google Shape;4918;p45"/>
            <p:cNvSpPr txBox="1"/>
            <p:nvPr/>
          </p:nvSpPr>
          <p:spPr>
            <a:xfrm>
              <a:off x="1276750" y="248050"/>
              <a:ext cx="55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t-1</a:t>
              </a:r>
              <a:endParaRPr lang="en-GB"/>
            </a:p>
          </p:txBody>
        </p:sp>
        <p:sp>
          <p:nvSpPr>
            <p:cNvPr id="4919" name="Google Shape;4919;p45"/>
            <p:cNvSpPr txBox="1"/>
            <p:nvPr/>
          </p:nvSpPr>
          <p:spPr>
            <a:xfrm>
              <a:off x="2495950" y="248050"/>
              <a:ext cx="554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t</a:t>
              </a:r>
              <a:endParaRPr lang="en-GB"/>
            </a:p>
            <a:p>
              <a:pPr marL="0" lvl="0" indent="0" algn="l" rtl="0">
                <a:spcBef>
                  <a:spcPts val="0"/>
                </a:spcBef>
                <a:spcAft>
                  <a:spcPts val="0"/>
                </a:spcAft>
                <a:buNone/>
              </a:p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4923" name="Shape 4923"/>
        <p:cNvGrpSpPr/>
        <p:nvPr/>
      </p:nvGrpSpPr>
      <p:grpSpPr>
        <a:xfrm>
          <a:off x="0" y="0"/>
          <a:ext cx="0" cy="0"/>
          <a:chOff x="0" y="0"/>
          <a:chExt cx="0" cy="0"/>
        </a:xfrm>
      </p:grpSpPr>
      <p:sp>
        <p:nvSpPr>
          <p:cNvPr id="4924" name="Google Shape;4924;p46"/>
          <p:cNvSpPr/>
          <p:nvPr/>
        </p:nvSpPr>
        <p:spPr>
          <a:xfrm rot="-5400000">
            <a:off x="22873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5" name="Google Shape;4925;p46"/>
          <p:cNvSpPr/>
          <p:nvPr/>
        </p:nvSpPr>
        <p:spPr>
          <a:xfrm rot="-5400000">
            <a:off x="30361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6" name="Google Shape;4926;p46"/>
          <p:cNvSpPr/>
          <p:nvPr/>
        </p:nvSpPr>
        <p:spPr>
          <a:xfrm rot="-5400000">
            <a:off x="15385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7" name="Google Shape;4927;p46"/>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8" name="Google Shape;4928;p46"/>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29" name="Google Shape;4929;p46"/>
          <p:cNvSpPr/>
          <p:nvPr/>
        </p:nvSpPr>
        <p:spPr>
          <a:xfrm rot="-5400000">
            <a:off x="13861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30" name="Google Shape;4930;p46"/>
          <p:cNvCxnSpPr>
            <a:stCxn id="4926" idx="6"/>
            <a:endCxn id="4927" idx="2"/>
          </p:cNvCxnSpPr>
          <p:nvPr/>
        </p:nvCxnSpPr>
        <p:spPr>
          <a:xfrm rot="10800000" flipH="1">
            <a:off x="19045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4931" name="Google Shape;4931;p46"/>
          <p:cNvCxnSpPr>
            <a:stCxn id="4926" idx="6"/>
            <a:endCxn id="4929" idx="2"/>
          </p:cNvCxnSpPr>
          <p:nvPr/>
        </p:nvCxnSpPr>
        <p:spPr>
          <a:xfrm rot="10800000">
            <a:off x="17521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4932" name="Google Shape;4932;p46"/>
          <p:cNvCxnSpPr>
            <a:stCxn id="4926" idx="6"/>
            <a:endCxn id="4928" idx="2"/>
          </p:cNvCxnSpPr>
          <p:nvPr/>
        </p:nvCxnSpPr>
        <p:spPr>
          <a:xfrm rot="10800000" flipH="1">
            <a:off x="1904525" y="2946050"/>
            <a:ext cx="1497600" cy="678900"/>
          </a:xfrm>
          <a:prstGeom prst="straightConnector1">
            <a:avLst/>
          </a:prstGeom>
          <a:noFill/>
          <a:ln w="9525" cap="flat" cmpd="sng">
            <a:solidFill>
              <a:srgbClr val="FF0000"/>
            </a:solidFill>
            <a:prstDash val="solid"/>
            <a:round/>
            <a:headEnd type="none" w="med" len="med"/>
            <a:tailEnd type="triangle" w="med" len="med"/>
          </a:ln>
        </p:spPr>
      </p:cxnSp>
      <p:cxnSp>
        <p:nvCxnSpPr>
          <p:cNvPr id="4933" name="Google Shape;4933;p46"/>
          <p:cNvCxnSpPr>
            <a:stCxn id="4924" idx="6"/>
            <a:endCxn id="4929" idx="2"/>
          </p:cNvCxnSpPr>
          <p:nvPr/>
        </p:nvCxnSpPr>
        <p:spPr>
          <a:xfrm rot="10800000">
            <a:off x="17521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4934" name="Google Shape;4934;p46"/>
          <p:cNvCxnSpPr>
            <a:stCxn id="4924" idx="6"/>
            <a:endCxn id="4927" idx="2"/>
          </p:cNvCxnSpPr>
          <p:nvPr/>
        </p:nvCxnSpPr>
        <p:spPr>
          <a:xfrm rot="10800000">
            <a:off x="25009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4935" name="Google Shape;4935;p46"/>
          <p:cNvCxnSpPr>
            <a:stCxn id="4924" idx="6"/>
            <a:endCxn id="4928" idx="2"/>
          </p:cNvCxnSpPr>
          <p:nvPr/>
        </p:nvCxnSpPr>
        <p:spPr>
          <a:xfrm rot="10800000" flipH="1">
            <a:off x="2653313" y="2946050"/>
            <a:ext cx="748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36" name="Google Shape;4936;p46"/>
          <p:cNvCxnSpPr>
            <a:stCxn id="4925" idx="6"/>
            <a:endCxn id="4929" idx="2"/>
          </p:cNvCxnSpPr>
          <p:nvPr/>
        </p:nvCxnSpPr>
        <p:spPr>
          <a:xfrm rot="10800000">
            <a:off x="17521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4937" name="Google Shape;4937;p46"/>
          <p:cNvCxnSpPr>
            <a:stCxn id="4925" idx="6"/>
            <a:endCxn id="4927" idx="2"/>
          </p:cNvCxnSpPr>
          <p:nvPr/>
        </p:nvCxnSpPr>
        <p:spPr>
          <a:xfrm rot="10800000">
            <a:off x="25009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4938" name="Google Shape;4938;p46"/>
          <p:cNvCxnSpPr>
            <a:stCxn id="4925" idx="6"/>
            <a:endCxn id="4928" idx="2"/>
          </p:cNvCxnSpPr>
          <p:nvPr/>
        </p:nvCxnSpPr>
        <p:spPr>
          <a:xfrm rot="10800000">
            <a:off x="3402100" y="2946050"/>
            <a:ext cx="0" cy="678900"/>
          </a:xfrm>
          <a:prstGeom prst="straightConnector1">
            <a:avLst/>
          </a:prstGeom>
          <a:noFill/>
          <a:ln w="9525" cap="flat" cmpd="sng">
            <a:solidFill>
              <a:srgbClr val="FF0000"/>
            </a:solidFill>
            <a:prstDash val="solid"/>
            <a:round/>
            <a:headEnd type="none" w="med" len="med"/>
            <a:tailEnd type="triangle" w="med" len="med"/>
          </a:ln>
        </p:spPr>
      </p:cxnSp>
      <p:sp>
        <p:nvSpPr>
          <p:cNvPr id="4939" name="Google Shape;4939;p46"/>
          <p:cNvSpPr/>
          <p:nvPr/>
        </p:nvSpPr>
        <p:spPr>
          <a:xfrm rot="-5400000">
            <a:off x="19238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40" name="Google Shape;4940;p46"/>
          <p:cNvSpPr/>
          <p:nvPr/>
        </p:nvSpPr>
        <p:spPr>
          <a:xfrm rot="-5400000">
            <a:off x="27269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41" name="Google Shape;4941;p46"/>
          <p:cNvCxnSpPr>
            <a:stCxn id="4929" idx="6"/>
            <a:endCxn id="4939" idx="2"/>
          </p:cNvCxnSpPr>
          <p:nvPr/>
        </p:nvCxnSpPr>
        <p:spPr>
          <a:xfrm rot="10800000" flipH="1">
            <a:off x="17521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4942" name="Google Shape;4942;p46"/>
          <p:cNvCxnSpPr>
            <a:stCxn id="4929" idx="6"/>
            <a:endCxn id="4940" idx="2"/>
          </p:cNvCxnSpPr>
          <p:nvPr/>
        </p:nvCxnSpPr>
        <p:spPr>
          <a:xfrm rot="10800000" flipH="1">
            <a:off x="17521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4943" name="Google Shape;4943;p46"/>
          <p:cNvCxnSpPr>
            <a:stCxn id="4927" idx="6"/>
            <a:endCxn id="4939" idx="2"/>
          </p:cNvCxnSpPr>
          <p:nvPr/>
        </p:nvCxnSpPr>
        <p:spPr>
          <a:xfrm rot="10800000">
            <a:off x="22897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4944" name="Google Shape;4944;p46"/>
          <p:cNvCxnSpPr>
            <a:stCxn id="4927" idx="6"/>
            <a:endCxn id="4940" idx="2"/>
          </p:cNvCxnSpPr>
          <p:nvPr/>
        </p:nvCxnSpPr>
        <p:spPr>
          <a:xfrm rot="10800000" flipH="1">
            <a:off x="25009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4945" name="Google Shape;4945;p46"/>
          <p:cNvCxnSpPr>
            <a:stCxn id="4928" idx="6"/>
            <a:endCxn id="4940" idx="2"/>
          </p:cNvCxnSpPr>
          <p:nvPr/>
        </p:nvCxnSpPr>
        <p:spPr>
          <a:xfrm rot="10800000">
            <a:off x="3093113" y="1568350"/>
            <a:ext cx="309000" cy="645600"/>
          </a:xfrm>
          <a:prstGeom prst="straightConnector1">
            <a:avLst/>
          </a:prstGeom>
          <a:noFill/>
          <a:ln w="9525" cap="flat" cmpd="sng">
            <a:solidFill>
              <a:srgbClr val="FF0000"/>
            </a:solidFill>
            <a:prstDash val="solid"/>
            <a:round/>
            <a:headEnd type="none" w="med" len="med"/>
            <a:tailEnd type="triangle" w="med" len="med"/>
          </a:ln>
        </p:spPr>
      </p:cxnSp>
      <p:cxnSp>
        <p:nvCxnSpPr>
          <p:cNvPr id="4946" name="Google Shape;4946;p46"/>
          <p:cNvCxnSpPr>
            <a:stCxn id="4939" idx="6"/>
          </p:cNvCxnSpPr>
          <p:nvPr/>
        </p:nvCxnSpPr>
        <p:spPr>
          <a:xfrm rot="10800000" flipH="1">
            <a:off x="22898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4947" name="Google Shape;4947;p46"/>
          <p:cNvCxnSpPr>
            <a:stCxn id="4940" idx="6"/>
          </p:cNvCxnSpPr>
          <p:nvPr/>
        </p:nvCxnSpPr>
        <p:spPr>
          <a:xfrm rot="10800000" flipH="1">
            <a:off x="30929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4948" name="Google Shape;4948;p46"/>
          <p:cNvSpPr/>
          <p:nvPr/>
        </p:nvSpPr>
        <p:spPr>
          <a:xfrm rot="-5400000">
            <a:off x="6241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49" name="Google Shape;4949;p46"/>
          <p:cNvCxnSpPr>
            <a:stCxn id="4926" idx="6"/>
            <a:endCxn id="4948" idx="2"/>
          </p:cNvCxnSpPr>
          <p:nvPr/>
        </p:nvCxnSpPr>
        <p:spPr>
          <a:xfrm rot="10800000">
            <a:off x="9901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4950" name="Google Shape;4950;p46"/>
          <p:cNvCxnSpPr>
            <a:stCxn id="4924" idx="6"/>
            <a:endCxn id="4948" idx="2"/>
          </p:cNvCxnSpPr>
          <p:nvPr/>
        </p:nvCxnSpPr>
        <p:spPr>
          <a:xfrm rot="10800000">
            <a:off x="9901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4951" name="Google Shape;4951;p46"/>
          <p:cNvCxnSpPr>
            <a:stCxn id="4925" idx="6"/>
            <a:endCxn id="4948" idx="2"/>
          </p:cNvCxnSpPr>
          <p:nvPr/>
        </p:nvCxnSpPr>
        <p:spPr>
          <a:xfrm rot="10800000">
            <a:off x="9901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4952" name="Google Shape;4952;p46"/>
          <p:cNvCxnSpPr>
            <a:stCxn id="4948" idx="6"/>
            <a:endCxn id="4939" idx="2"/>
          </p:cNvCxnSpPr>
          <p:nvPr/>
        </p:nvCxnSpPr>
        <p:spPr>
          <a:xfrm rot="10800000" flipH="1">
            <a:off x="9901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4953" name="Google Shape;4953;p46"/>
          <p:cNvCxnSpPr>
            <a:stCxn id="4948" idx="6"/>
            <a:endCxn id="4940" idx="2"/>
          </p:cNvCxnSpPr>
          <p:nvPr/>
        </p:nvCxnSpPr>
        <p:spPr>
          <a:xfrm rot="10800000" flipH="1">
            <a:off x="9901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4954" name="Google Shape;4954;p46"/>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4955" name="Google Shape;4955;p46"/>
          <p:cNvCxnSpPr>
            <a:stCxn id="4954" idx="6"/>
            <a:endCxn id="4940" idx="2"/>
          </p:cNvCxnSpPr>
          <p:nvPr/>
        </p:nvCxnSpPr>
        <p:spPr>
          <a:xfrm rot="10800000">
            <a:off x="3092813" y="1568350"/>
            <a:ext cx="1071300" cy="645600"/>
          </a:xfrm>
          <a:prstGeom prst="straightConnector1">
            <a:avLst/>
          </a:prstGeom>
          <a:noFill/>
          <a:ln w="9525" cap="flat" cmpd="sng">
            <a:solidFill>
              <a:srgbClr val="FF0000"/>
            </a:solidFill>
            <a:prstDash val="solid"/>
            <a:round/>
            <a:headEnd type="none" w="med" len="med"/>
            <a:tailEnd type="triangle" w="med" len="med"/>
          </a:ln>
        </p:spPr>
      </p:cxnSp>
      <p:cxnSp>
        <p:nvCxnSpPr>
          <p:cNvPr id="4956" name="Google Shape;4956;p46"/>
          <p:cNvCxnSpPr>
            <a:stCxn id="4924" idx="6"/>
            <a:endCxn id="4954" idx="2"/>
          </p:cNvCxnSpPr>
          <p:nvPr/>
        </p:nvCxnSpPr>
        <p:spPr>
          <a:xfrm rot="10800000" flipH="1">
            <a:off x="2653313" y="2946050"/>
            <a:ext cx="1510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57" name="Google Shape;4957;p46"/>
          <p:cNvCxnSpPr>
            <a:stCxn id="4924" idx="6"/>
            <a:endCxn id="4954" idx="2"/>
          </p:cNvCxnSpPr>
          <p:nvPr/>
        </p:nvCxnSpPr>
        <p:spPr>
          <a:xfrm rot="10800000" flipH="1">
            <a:off x="2653313" y="2946050"/>
            <a:ext cx="1510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58" name="Google Shape;4958;p46"/>
          <p:cNvCxnSpPr>
            <a:stCxn id="4926" idx="6"/>
            <a:endCxn id="4954" idx="2"/>
          </p:cNvCxnSpPr>
          <p:nvPr/>
        </p:nvCxnSpPr>
        <p:spPr>
          <a:xfrm rot="10800000" flipH="1">
            <a:off x="1904525" y="2946050"/>
            <a:ext cx="2259600" cy="678900"/>
          </a:xfrm>
          <a:prstGeom prst="straightConnector1">
            <a:avLst/>
          </a:prstGeom>
          <a:noFill/>
          <a:ln w="9525" cap="flat" cmpd="sng">
            <a:solidFill>
              <a:srgbClr val="FF0000"/>
            </a:solidFill>
            <a:prstDash val="solid"/>
            <a:round/>
            <a:headEnd type="none" w="med" len="med"/>
            <a:tailEnd type="triangle" w="med" len="med"/>
          </a:ln>
        </p:spPr>
      </p:cxnSp>
      <p:sp>
        <p:nvSpPr>
          <p:cNvPr id="4959" name="Google Shape;4959;p46"/>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60" name="Google Shape;4960;p46"/>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61" name="Google Shape;4961;p46"/>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62" name="Google Shape;4962;p46"/>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63" name="Google Shape;4963;p46"/>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64" name="Google Shape;4964;p46"/>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65" name="Google Shape;4965;p46"/>
          <p:cNvCxnSpPr>
            <a:stCxn id="4961" idx="6"/>
            <a:endCxn id="4962" idx="2"/>
          </p:cNvCxnSpPr>
          <p:nvPr/>
        </p:nvCxnSpPr>
        <p:spPr>
          <a:xfrm rot="10800000" flipH="1">
            <a:off x="5562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4966" name="Google Shape;4966;p46"/>
          <p:cNvCxnSpPr>
            <a:stCxn id="4961" idx="6"/>
            <a:endCxn id="4964" idx="2"/>
          </p:cNvCxnSpPr>
          <p:nvPr/>
        </p:nvCxnSpPr>
        <p:spPr>
          <a:xfrm rot="10800000" flipH="1">
            <a:off x="5562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4967" name="Google Shape;4967;p46"/>
          <p:cNvCxnSpPr>
            <a:stCxn id="4961" idx="6"/>
            <a:endCxn id="4963" idx="2"/>
          </p:cNvCxnSpPr>
          <p:nvPr/>
        </p:nvCxnSpPr>
        <p:spPr>
          <a:xfrm rot="10800000" flipH="1">
            <a:off x="5562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68" name="Google Shape;4968;p46"/>
          <p:cNvCxnSpPr>
            <a:stCxn id="4959" idx="6"/>
            <a:endCxn id="4964" idx="2"/>
          </p:cNvCxnSpPr>
          <p:nvPr/>
        </p:nvCxnSpPr>
        <p:spPr>
          <a:xfrm rot="10800000">
            <a:off x="5866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4969" name="Google Shape;4969;p46"/>
          <p:cNvCxnSpPr>
            <a:stCxn id="4959" idx="6"/>
            <a:endCxn id="4962" idx="2"/>
          </p:cNvCxnSpPr>
          <p:nvPr/>
        </p:nvCxnSpPr>
        <p:spPr>
          <a:xfrm rot="10800000" flipH="1">
            <a:off x="6310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4970" name="Google Shape;4970;p46"/>
          <p:cNvCxnSpPr>
            <a:stCxn id="4959" idx="6"/>
            <a:endCxn id="4963" idx="2"/>
          </p:cNvCxnSpPr>
          <p:nvPr/>
        </p:nvCxnSpPr>
        <p:spPr>
          <a:xfrm rot="10800000" flipH="1">
            <a:off x="6310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4971" name="Google Shape;4971;p46"/>
          <p:cNvCxnSpPr>
            <a:stCxn id="4960" idx="6"/>
            <a:endCxn id="4964" idx="2"/>
          </p:cNvCxnSpPr>
          <p:nvPr/>
        </p:nvCxnSpPr>
        <p:spPr>
          <a:xfrm rot="10800000">
            <a:off x="5866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4972" name="Google Shape;4972;p46"/>
          <p:cNvCxnSpPr>
            <a:stCxn id="4960" idx="6"/>
            <a:endCxn id="4962" idx="2"/>
          </p:cNvCxnSpPr>
          <p:nvPr/>
        </p:nvCxnSpPr>
        <p:spPr>
          <a:xfrm rot="10800000">
            <a:off x="6615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4973" name="Google Shape;4973;p46"/>
          <p:cNvCxnSpPr>
            <a:stCxn id="4960" idx="6"/>
            <a:endCxn id="4963" idx="2"/>
          </p:cNvCxnSpPr>
          <p:nvPr/>
        </p:nvCxnSpPr>
        <p:spPr>
          <a:xfrm rot="10800000" flipH="1">
            <a:off x="7059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4974" name="Google Shape;4974;p46"/>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75" name="Google Shape;4975;p46"/>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76" name="Google Shape;4976;p46"/>
          <p:cNvCxnSpPr>
            <a:stCxn id="4964" idx="6"/>
            <a:endCxn id="4974" idx="2"/>
          </p:cNvCxnSpPr>
          <p:nvPr/>
        </p:nvCxnSpPr>
        <p:spPr>
          <a:xfrm rot="10800000" flipH="1">
            <a:off x="5866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4977" name="Google Shape;4977;p46"/>
          <p:cNvCxnSpPr>
            <a:stCxn id="4962" idx="6"/>
            <a:endCxn id="4974" idx="2"/>
          </p:cNvCxnSpPr>
          <p:nvPr/>
        </p:nvCxnSpPr>
        <p:spPr>
          <a:xfrm rot="10800000">
            <a:off x="5871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4978" name="Google Shape;4978;p46"/>
          <p:cNvCxnSpPr>
            <a:stCxn id="4963" idx="6"/>
            <a:endCxn id="4975" idx="2"/>
          </p:cNvCxnSpPr>
          <p:nvPr/>
        </p:nvCxnSpPr>
        <p:spPr>
          <a:xfrm rot="10800000">
            <a:off x="6674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4979" name="Google Shape;4979;p46"/>
          <p:cNvCxnSpPr>
            <a:stCxn id="4974" idx="6"/>
          </p:cNvCxnSpPr>
          <p:nvPr/>
        </p:nvCxnSpPr>
        <p:spPr>
          <a:xfrm rot="10800000" flipH="1">
            <a:off x="5871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4980" name="Google Shape;4980;p46"/>
          <p:cNvCxnSpPr>
            <a:stCxn id="4975" idx="6"/>
          </p:cNvCxnSpPr>
          <p:nvPr/>
        </p:nvCxnSpPr>
        <p:spPr>
          <a:xfrm rot="10800000" flipH="1">
            <a:off x="6674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4981" name="Google Shape;4981;p46"/>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4982" name="Google Shape;4982;p46"/>
          <p:cNvCxnSpPr>
            <a:stCxn id="4961" idx="6"/>
            <a:endCxn id="4981" idx="2"/>
          </p:cNvCxnSpPr>
          <p:nvPr/>
        </p:nvCxnSpPr>
        <p:spPr>
          <a:xfrm rot="10800000">
            <a:off x="5104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4983" name="Google Shape;4983;p46"/>
          <p:cNvCxnSpPr>
            <a:stCxn id="4959" idx="6"/>
            <a:endCxn id="4981" idx="2"/>
          </p:cNvCxnSpPr>
          <p:nvPr/>
        </p:nvCxnSpPr>
        <p:spPr>
          <a:xfrm rot="10800000">
            <a:off x="5104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4984" name="Google Shape;4984;p46"/>
          <p:cNvCxnSpPr>
            <a:stCxn id="4960" idx="6"/>
            <a:endCxn id="4981" idx="2"/>
          </p:cNvCxnSpPr>
          <p:nvPr/>
        </p:nvCxnSpPr>
        <p:spPr>
          <a:xfrm rot="10800000">
            <a:off x="5104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85" name="Google Shape;4985;p46"/>
          <p:cNvCxnSpPr>
            <a:stCxn id="4981" idx="6"/>
            <a:endCxn id="4974" idx="2"/>
          </p:cNvCxnSpPr>
          <p:nvPr/>
        </p:nvCxnSpPr>
        <p:spPr>
          <a:xfrm rot="10800000" flipH="1">
            <a:off x="5104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4986" name="Google Shape;4986;p46"/>
          <p:cNvCxnSpPr>
            <a:endCxn id="4975" idx="2"/>
          </p:cNvCxnSpPr>
          <p:nvPr/>
        </p:nvCxnSpPr>
        <p:spPr>
          <a:xfrm rot="10800000" flipH="1">
            <a:off x="5109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4987" name="Google Shape;4987;p46"/>
          <p:cNvSpPr txBox="1"/>
          <p:nvPr/>
        </p:nvSpPr>
        <p:spPr>
          <a:xfrm>
            <a:off x="1300025" y="4523350"/>
            <a:ext cx="28950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2"/>
            </a:pPr>
            <a:r>
              <a:rPr lang="en-GB"/>
              <a:t>No-</a:t>
            </a:r>
            <a:r>
              <a:rPr lang="en-GB"/>
              <a:t>Retraining w/ expansion</a:t>
            </a:r>
            <a:endParaRPr lang="en-GB"/>
          </a:p>
        </p:txBody>
      </p:sp>
      <p:sp>
        <p:nvSpPr>
          <p:cNvPr id="4988" name="Google Shape;4988;p46"/>
          <p:cNvSpPr txBox="1"/>
          <p:nvPr/>
        </p:nvSpPr>
        <p:spPr>
          <a:xfrm>
            <a:off x="4805225" y="4523350"/>
            <a:ext cx="31407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3"/>
            </a:pPr>
            <a:r>
              <a:rPr lang="en-GB"/>
              <a:t>Partial </a:t>
            </a:r>
            <a:r>
              <a:rPr lang="en-GB"/>
              <a:t>Retraining w/ expansion</a:t>
            </a:r>
            <a:endParaRPr lang="en-GB"/>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4992" name="Shape 4992"/>
        <p:cNvGrpSpPr/>
        <p:nvPr/>
      </p:nvGrpSpPr>
      <p:grpSpPr>
        <a:xfrm>
          <a:off x="0" y="0"/>
          <a:ext cx="0" cy="0"/>
          <a:chOff x="0" y="0"/>
          <a:chExt cx="0" cy="0"/>
        </a:xfrm>
      </p:grpSpPr>
      <p:sp>
        <p:nvSpPr>
          <p:cNvPr id="4993" name="Google Shape;4993;p47"/>
          <p:cNvSpPr/>
          <p:nvPr/>
        </p:nvSpPr>
        <p:spPr>
          <a:xfrm rot="-5400000">
            <a:off x="22111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4" name="Google Shape;4994;p47"/>
          <p:cNvSpPr/>
          <p:nvPr/>
        </p:nvSpPr>
        <p:spPr>
          <a:xfrm rot="-5400000">
            <a:off x="29599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5" name="Google Shape;4995;p47"/>
          <p:cNvSpPr/>
          <p:nvPr/>
        </p:nvSpPr>
        <p:spPr>
          <a:xfrm rot="-5400000">
            <a:off x="14623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6" name="Google Shape;4996;p47"/>
          <p:cNvSpPr/>
          <p:nvPr/>
        </p:nvSpPr>
        <p:spPr>
          <a:xfrm rot="-5400000">
            <a:off x="2058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7" name="Google Shape;4997;p47"/>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98" name="Google Shape;4998;p47"/>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99" name="Google Shape;4999;p47"/>
          <p:cNvCxnSpPr>
            <a:stCxn id="4995" idx="6"/>
            <a:endCxn id="4996" idx="2"/>
          </p:cNvCxnSpPr>
          <p:nvPr/>
        </p:nvCxnSpPr>
        <p:spPr>
          <a:xfrm rot="10800000" flipH="1">
            <a:off x="18283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5000" name="Google Shape;5000;p47"/>
          <p:cNvCxnSpPr>
            <a:stCxn id="4995" idx="6"/>
            <a:endCxn id="4998" idx="2"/>
          </p:cNvCxnSpPr>
          <p:nvPr/>
        </p:nvCxnSpPr>
        <p:spPr>
          <a:xfrm rot="10800000">
            <a:off x="16759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01" name="Google Shape;5001;p47"/>
          <p:cNvCxnSpPr>
            <a:stCxn id="4995" idx="6"/>
            <a:endCxn id="4997" idx="2"/>
          </p:cNvCxnSpPr>
          <p:nvPr/>
        </p:nvCxnSpPr>
        <p:spPr>
          <a:xfrm rot="10800000" flipH="1">
            <a:off x="1828325" y="2946050"/>
            <a:ext cx="1573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02" name="Google Shape;5002;p47"/>
          <p:cNvCxnSpPr>
            <a:stCxn id="4993" idx="6"/>
            <a:endCxn id="4998" idx="2"/>
          </p:cNvCxnSpPr>
          <p:nvPr/>
        </p:nvCxnSpPr>
        <p:spPr>
          <a:xfrm rot="10800000">
            <a:off x="16759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03" name="Google Shape;5003;p47"/>
          <p:cNvCxnSpPr>
            <a:stCxn id="4993" idx="6"/>
            <a:endCxn id="4996" idx="2"/>
          </p:cNvCxnSpPr>
          <p:nvPr/>
        </p:nvCxnSpPr>
        <p:spPr>
          <a:xfrm rot="10800000">
            <a:off x="24247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04" name="Google Shape;5004;p47"/>
          <p:cNvCxnSpPr>
            <a:stCxn id="4993" idx="6"/>
            <a:endCxn id="4997" idx="2"/>
          </p:cNvCxnSpPr>
          <p:nvPr/>
        </p:nvCxnSpPr>
        <p:spPr>
          <a:xfrm rot="10800000" flipH="1">
            <a:off x="2577113" y="2946050"/>
            <a:ext cx="825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05" name="Google Shape;5005;p47"/>
          <p:cNvCxnSpPr>
            <a:stCxn id="4994" idx="6"/>
            <a:endCxn id="4998" idx="2"/>
          </p:cNvCxnSpPr>
          <p:nvPr/>
        </p:nvCxnSpPr>
        <p:spPr>
          <a:xfrm rot="10800000">
            <a:off x="16759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5006" name="Google Shape;5006;p47"/>
          <p:cNvCxnSpPr>
            <a:stCxn id="4994" idx="6"/>
            <a:endCxn id="4996" idx="2"/>
          </p:cNvCxnSpPr>
          <p:nvPr/>
        </p:nvCxnSpPr>
        <p:spPr>
          <a:xfrm rot="10800000">
            <a:off x="24247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07" name="Google Shape;5007;p47"/>
          <p:cNvCxnSpPr>
            <a:stCxn id="4994" idx="6"/>
            <a:endCxn id="4997" idx="2"/>
          </p:cNvCxnSpPr>
          <p:nvPr/>
        </p:nvCxnSpPr>
        <p:spPr>
          <a:xfrm rot="10800000" flipH="1">
            <a:off x="3325900" y="2946050"/>
            <a:ext cx="76200" cy="678900"/>
          </a:xfrm>
          <a:prstGeom prst="straightConnector1">
            <a:avLst/>
          </a:prstGeom>
          <a:noFill/>
          <a:ln w="9525" cap="flat" cmpd="sng">
            <a:solidFill>
              <a:srgbClr val="FF0000"/>
            </a:solidFill>
            <a:prstDash val="solid"/>
            <a:round/>
            <a:headEnd type="none" w="med" len="med"/>
            <a:tailEnd type="triangle" w="med" len="med"/>
          </a:ln>
        </p:spPr>
      </p:cxnSp>
      <p:sp>
        <p:nvSpPr>
          <p:cNvPr id="5008" name="Google Shape;5008;p47"/>
          <p:cNvSpPr/>
          <p:nvPr/>
        </p:nvSpPr>
        <p:spPr>
          <a:xfrm rot="-5400000">
            <a:off x="18476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09" name="Google Shape;5009;p47"/>
          <p:cNvSpPr/>
          <p:nvPr/>
        </p:nvSpPr>
        <p:spPr>
          <a:xfrm rot="-5400000">
            <a:off x="26507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10" name="Google Shape;5010;p47"/>
          <p:cNvCxnSpPr>
            <a:stCxn id="4998" idx="6"/>
            <a:endCxn id="5008" idx="2"/>
          </p:cNvCxnSpPr>
          <p:nvPr/>
        </p:nvCxnSpPr>
        <p:spPr>
          <a:xfrm rot="10800000" flipH="1">
            <a:off x="16759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5011" name="Google Shape;5011;p47"/>
          <p:cNvCxnSpPr>
            <a:stCxn id="4998" idx="6"/>
            <a:endCxn id="5009" idx="2"/>
          </p:cNvCxnSpPr>
          <p:nvPr/>
        </p:nvCxnSpPr>
        <p:spPr>
          <a:xfrm rot="10800000" flipH="1">
            <a:off x="16759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5012" name="Google Shape;5012;p47"/>
          <p:cNvCxnSpPr>
            <a:stCxn id="4996" idx="6"/>
            <a:endCxn id="5008" idx="2"/>
          </p:cNvCxnSpPr>
          <p:nvPr/>
        </p:nvCxnSpPr>
        <p:spPr>
          <a:xfrm rot="10800000">
            <a:off x="22135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5013" name="Google Shape;5013;p47"/>
          <p:cNvCxnSpPr>
            <a:stCxn id="4996" idx="6"/>
            <a:endCxn id="5009" idx="2"/>
          </p:cNvCxnSpPr>
          <p:nvPr/>
        </p:nvCxnSpPr>
        <p:spPr>
          <a:xfrm rot="10800000" flipH="1">
            <a:off x="24247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5014" name="Google Shape;5014;p47"/>
          <p:cNvCxnSpPr>
            <a:stCxn id="4997" idx="6"/>
            <a:endCxn id="5009" idx="2"/>
          </p:cNvCxnSpPr>
          <p:nvPr/>
        </p:nvCxnSpPr>
        <p:spPr>
          <a:xfrm rot="10800000">
            <a:off x="3016913" y="1568350"/>
            <a:ext cx="385200" cy="645600"/>
          </a:xfrm>
          <a:prstGeom prst="straightConnector1">
            <a:avLst/>
          </a:prstGeom>
          <a:noFill/>
          <a:ln w="9525" cap="flat" cmpd="sng">
            <a:solidFill>
              <a:srgbClr val="FF0000"/>
            </a:solidFill>
            <a:prstDash val="solid"/>
            <a:round/>
            <a:headEnd type="none" w="med" len="med"/>
            <a:tailEnd type="triangle" w="med" len="med"/>
          </a:ln>
        </p:spPr>
      </p:cxnSp>
      <p:cxnSp>
        <p:nvCxnSpPr>
          <p:cNvPr id="5015" name="Google Shape;5015;p47"/>
          <p:cNvCxnSpPr>
            <a:stCxn id="5008" idx="6"/>
          </p:cNvCxnSpPr>
          <p:nvPr/>
        </p:nvCxnSpPr>
        <p:spPr>
          <a:xfrm rot="10800000" flipH="1">
            <a:off x="22136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016" name="Google Shape;5016;p47"/>
          <p:cNvCxnSpPr>
            <a:stCxn id="5009" idx="6"/>
          </p:cNvCxnSpPr>
          <p:nvPr/>
        </p:nvCxnSpPr>
        <p:spPr>
          <a:xfrm rot="10800000" flipH="1">
            <a:off x="30167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5017" name="Google Shape;5017;p47"/>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18" name="Google Shape;5018;p47"/>
          <p:cNvCxnSpPr>
            <a:stCxn id="4995" idx="6"/>
            <a:endCxn id="5017" idx="2"/>
          </p:cNvCxnSpPr>
          <p:nvPr/>
        </p:nvCxnSpPr>
        <p:spPr>
          <a:xfrm rot="10800000">
            <a:off x="9139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5019" name="Google Shape;5019;p47"/>
          <p:cNvCxnSpPr>
            <a:stCxn id="4993" idx="6"/>
            <a:endCxn id="5017" idx="2"/>
          </p:cNvCxnSpPr>
          <p:nvPr/>
        </p:nvCxnSpPr>
        <p:spPr>
          <a:xfrm rot="10800000">
            <a:off x="9139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5020" name="Google Shape;5020;p47"/>
          <p:cNvCxnSpPr>
            <a:stCxn id="4994" idx="6"/>
            <a:endCxn id="5017" idx="2"/>
          </p:cNvCxnSpPr>
          <p:nvPr/>
        </p:nvCxnSpPr>
        <p:spPr>
          <a:xfrm rot="10800000">
            <a:off x="9139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5021" name="Google Shape;5021;p47"/>
          <p:cNvCxnSpPr>
            <a:stCxn id="5017" idx="6"/>
            <a:endCxn id="5008" idx="2"/>
          </p:cNvCxnSpPr>
          <p:nvPr/>
        </p:nvCxnSpPr>
        <p:spPr>
          <a:xfrm rot="10800000" flipH="1">
            <a:off x="9139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5022" name="Google Shape;5022;p47"/>
          <p:cNvCxnSpPr>
            <a:stCxn id="5017" idx="6"/>
            <a:endCxn id="5009" idx="2"/>
          </p:cNvCxnSpPr>
          <p:nvPr/>
        </p:nvCxnSpPr>
        <p:spPr>
          <a:xfrm rot="10800000" flipH="1">
            <a:off x="9139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5023" name="Google Shape;5023;p47"/>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024" name="Google Shape;5024;p47"/>
          <p:cNvCxnSpPr>
            <a:stCxn id="5023" idx="6"/>
            <a:endCxn id="5009" idx="2"/>
          </p:cNvCxnSpPr>
          <p:nvPr/>
        </p:nvCxnSpPr>
        <p:spPr>
          <a:xfrm rot="10800000">
            <a:off x="3016913" y="1568350"/>
            <a:ext cx="1147200" cy="645600"/>
          </a:xfrm>
          <a:prstGeom prst="straightConnector1">
            <a:avLst/>
          </a:prstGeom>
          <a:noFill/>
          <a:ln w="9525" cap="flat" cmpd="sng">
            <a:solidFill>
              <a:srgbClr val="FF0000"/>
            </a:solidFill>
            <a:prstDash val="solid"/>
            <a:round/>
            <a:headEnd type="none" w="med" len="med"/>
            <a:tailEnd type="triangle" w="med" len="med"/>
          </a:ln>
        </p:spPr>
      </p:cxnSp>
      <p:cxnSp>
        <p:nvCxnSpPr>
          <p:cNvPr id="5025" name="Google Shape;5025;p47"/>
          <p:cNvCxnSpPr>
            <a:stCxn id="4993" idx="6"/>
            <a:endCxn id="5023" idx="2"/>
          </p:cNvCxnSpPr>
          <p:nvPr/>
        </p:nvCxnSpPr>
        <p:spPr>
          <a:xfrm rot="10800000" flipH="1">
            <a:off x="25771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26" name="Google Shape;5026;p47"/>
          <p:cNvCxnSpPr>
            <a:stCxn id="4993" idx="6"/>
            <a:endCxn id="5023" idx="2"/>
          </p:cNvCxnSpPr>
          <p:nvPr/>
        </p:nvCxnSpPr>
        <p:spPr>
          <a:xfrm rot="10800000" flipH="1">
            <a:off x="25771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27" name="Google Shape;5027;p47"/>
          <p:cNvCxnSpPr>
            <a:stCxn id="4995" idx="6"/>
            <a:endCxn id="5023" idx="2"/>
          </p:cNvCxnSpPr>
          <p:nvPr/>
        </p:nvCxnSpPr>
        <p:spPr>
          <a:xfrm rot="10800000" flipH="1">
            <a:off x="1828325" y="2946050"/>
            <a:ext cx="2335800" cy="678900"/>
          </a:xfrm>
          <a:prstGeom prst="straightConnector1">
            <a:avLst/>
          </a:prstGeom>
          <a:noFill/>
          <a:ln w="9525" cap="flat" cmpd="sng">
            <a:solidFill>
              <a:srgbClr val="FF0000"/>
            </a:solidFill>
            <a:prstDash val="solid"/>
            <a:round/>
            <a:headEnd type="none" w="med" len="med"/>
            <a:tailEnd type="triangle" w="med" len="med"/>
          </a:ln>
        </p:spPr>
      </p:cxnSp>
      <p:sp>
        <p:nvSpPr>
          <p:cNvPr id="5028" name="Google Shape;5028;p47"/>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29" name="Google Shape;5029;p47"/>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30" name="Google Shape;5030;p47"/>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31" name="Google Shape;5031;p47"/>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32" name="Google Shape;5032;p47"/>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33" name="Google Shape;5033;p47"/>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34" name="Google Shape;5034;p47"/>
          <p:cNvCxnSpPr>
            <a:stCxn id="5030" idx="6"/>
            <a:endCxn id="5031" idx="2"/>
          </p:cNvCxnSpPr>
          <p:nvPr/>
        </p:nvCxnSpPr>
        <p:spPr>
          <a:xfrm rot="10800000" flipH="1">
            <a:off x="5562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5035" name="Google Shape;5035;p47"/>
          <p:cNvCxnSpPr>
            <a:stCxn id="5030" idx="6"/>
            <a:endCxn id="5033" idx="2"/>
          </p:cNvCxnSpPr>
          <p:nvPr/>
        </p:nvCxnSpPr>
        <p:spPr>
          <a:xfrm rot="10800000" flipH="1">
            <a:off x="5562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036" name="Google Shape;5036;p47"/>
          <p:cNvCxnSpPr>
            <a:stCxn id="5030" idx="6"/>
            <a:endCxn id="5032" idx="2"/>
          </p:cNvCxnSpPr>
          <p:nvPr/>
        </p:nvCxnSpPr>
        <p:spPr>
          <a:xfrm rot="10800000" flipH="1">
            <a:off x="5562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37" name="Google Shape;5037;p47"/>
          <p:cNvCxnSpPr>
            <a:stCxn id="5028" idx="6"/>
            <a:endCxn id="5033" idx="2"/>
          </p:cNvCxnSpPr>
          <p:nvPr/>
        </p:nvCxnSpPr>
        <p:spPr>
          <a:xfrm rot="10800000">
            <a:off x="5866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038" name="Google Shape;5038;p47"/>
          <p:cNvCxnSpPr>
            <a:stCxn id="5028" idx="6"/>
            <a:endCxn id="5031" idx="2"/>
          </p:cNvCxnSpPr>
          <p:nvPr/>
        </p:nvCxnSpPr>
        <p:spPr>
          <a:xfrm rot="10800000" flipH="1">
            <a:off x="6310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039" name="Google Shape;5039;p47"/>
          <p:cNvCxnSpPr>
            <a:stCxn id="5028" idx="6"/>
            <a:endCxn id="5032" idx="2"/>
          </p:cNvCxnSpPr>
          <p:nvPr/>
        </p:nvCxnSpPr>
        <p:spPr>
          <a:xfrm rot="10800000" flipH="1">
            <a:off x="6310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40" name="Google Shape;5040;p47"/>
          <p:cNvCxnSpPr>
            <a:stCxn id="5029" idx="6"/>
            <a:endCxn id="5033" idx="2"/>
          </p:cNvCxnSpPr>
          <p:nvPr/>
        </p:nvCxnSpPr>
        <p:spPr>
          <a:xfrm rot="10800000">
            <a:off x="5866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5041" name="Google Shape;5041;p47"/>
          <p:cNvCxnSpPr>
            <a:stCxn id="5029" idx="6"/>
            <a:endCxn id="5031" idx="2"/>
          </p:cNvCxnSpPr>
          <p:nvPr/>
        </p:nvCxnSpPr>
        <p:spPr>
          <a:xfrm rot="10800000">
            <a:off x="6615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042" name="Google Shape;5042;p47"/>
          <p:cNvCxnSpPr>
            <a:stCxn id="5029" idx="6"/>
            <a:endCxn id="5032" idx="2"/>
          </p:cNvCxnSpPr>
          <p:nvPr/>
        </p:nvCxnSpPr>
        <p:spPr>
          <a:xfrm rot="10800000" flipH="1">
            <a:off x="7059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5043" name="Google Shape;5043;p47"/>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44" name="Google Shape;5044;p47"/>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45" name="Google Shape;5045;p47"/>
          <p:cNvCxnSpPr>
            <a:stCxn id="5033" idx="6"/>
            <a:endCxn id="5043" idx="2"/>
          </p:cNvCxnSpPr>
          <p:nvPr/>
        </p:nvCxnSpPr>
        <p:spPr>
          <a:xfrm rot="10800000" flipH="1">
            <a:off x="5866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5046" name="Google Shape;5046;p47"/>
          <p:cNvCxnSpPr>
            <a:stCxn id="5031" idx="6"/>
            <a:endCxn id="5043" idx="2"/>
          </p:cNvCxnSpPr>
          <p:nvPr/>
        </p:nvCxnSpPr>
        <p:spPr>
          <a:xfrm rot="10800000">
            <a:off x="5871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5047" name="Google Shape;5047;p47"/>
          <p:cNvCxnSpPr>
            <a:stCxn id="5032" idx="6"/>
            <a:endCxn id="5044" idx="2"/>
          </p:cNvCxnSpPr>
          <p:nvPr/>
        </p:nvCxnSpPr>
        <p:spPr>
          <a:xfrm rot="10800000">
            <a:off x="6674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5048" name="Google Shape;5048;p47"/>
          <p:cNvCxnSpPr>
            <a:stCxn id="5043" idx="6"/>
          </p:cNvCxnSpPr>
          <p:nvPr/>
        </p:nvCxnSpPr>
        <p:spPr>
          <a:xfrm rot="10800000" flipH="1">
            <a:off x="5871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049" name="Google Shape;5049;p47"/>
          <p:cNvCxnSpPr>
            <a:stCxn id="5044" idx="6"/>
          </p:cNvCxnSpPr>
          <p:nvPr/>
        </p:nvCxnSpPr>
        <p:spPr>
          <a:xfrm rot="10800000" flipH="1">
            <a:off x="6674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5050" name="Google Shape;5050;p47"/>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051" name="Google Shape;5051;p47"/>
          <p:cNvCxnSpPr>
            <a:stCxn id="5030" idx="6"/>
            <a:endCxn id="5050" idx="2"/>
          </p:cNvCxnSpPr>
          <p:nvPr/>
        </p:nvCxnSpPr>
        <p:spPr>
          <a:xfrm rot="10800000">
            <a:off x="5104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5052" name="Google Shape;5052;p47"/>
          <p:cNvCxnSpPr>
            <a:stCxn id="5028" idx="6"/>
            <a:endCxn id="5050" idx="2"/>
          </p:cNvCxnSpPr>
          <p:nvPr/>
        </p:nvCxnSpPr>
        <p:spPr>
          <a:xfrm rot="10800000">
            <a:off x="5104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5053" name="Google Shape;5053;p47"/>
          <p:cNvCxnSpPr>
            <a:stCxn id="5029" idx="6"/>
            <a:endCxn id="5050" idx="2"/>
          </p:cNvCxnSpPr>
          <p:nvPr/>
        </p:nvCxnSpPr>
        <p:spPr>
          <a:xfrm rot="10800000">
            <a:off x="5104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54" name="Google Shape;5054;p47"/>
          <p:cNvCxnSpPr>
            <a:stCxn id="5050" idx="6"/>
            <a:endCxn id="5043" idx="2"/>
          </p:cNvCxnSpPr>
          <p:nvPr/>
        </p:nvCxnSpPr>
        <p:spPr>
          <a:xfrm rot="10800000" flipH="1">
            <a:off x="5104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5055" name="Google Shape;5055;p47"/>
          <p:cNvCxnSpPr>
            <a:endCxn id="5044" idx="2"/>
          </p:cNvCxnSpPr>
          <p:nvPr/>
        </p:nvCxnSpPr>
        <p:spPr>
          <a:xfrm rot="10800000" flipH="1">
            <a:off x="5109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5056" name="Google Shape;5056;p47"/>
          <p:cNvSpPr txBox="1"/>
          <p:nvPr/>
        </p:nvSpPr>
        <p:spPr>
          <a:xfrm>
            <a:off x="1300025" y="4523350"/>
            <a:ext cx="28950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2"/>
            </a:pPr>
            <a:r>
              <a:rPr lang="en-GB"/>
              <a:t>No-Retraining w/ expansion</a:t>
            </a:r>
            <a:endParaRPr lang="en-GB"/>
          </a:p>
        </p:txBody>
      </p:sp>
      <p:sp>
        <p:nvSpPr>
          <p:cNvPr id="5057" name="Google Shape;5057;p47"/>
          <p:cNvSpPr txBox="1"/>
          <p:nvPr/>
        </p:nvSpPr>
        <p:spPr>
          <a:xfrm>
            <a:off x="4805225" y="4523350"/>
            <a:ext cx="31407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3"/>
            </a:pPr>
            <a:r>
              <a:rPr lang="en-GB"/>
              <a:t>Partial Retraining w/ expansion</a:t>
            </a:r>
            <a:endParaRPr lang="en-GB"/>
          </a:p>
        </p:txBody>
      </p:sp>
      <p:sp>
        <p:nvSpPr>
          <p:cNvPr id="5058" name="Google Shape;5058;p47"/>
          <p:cNvSpPr/>
          <p:nvPr/>
        </p:nvSpPr>
        <p:spPr>
          <a:xfrm>
            <a:off x="514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9" name="Google Shape;5059;p47"/>
          <p:cNvSpPr/>
          <p:nvPr/>
        </p:nvSpPr>
        <p:spPr>
          <a:xfrm>
            <a:off x="2953150" y="2123050"/>
            <a:ext cx="1650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0" name="Google Shape;5060;p47"/>
          <p:cNvSpPr/>
          <p:nvPr/>
        </p:nvSpPr>
        <p:spPr>
          <a:xfrm>
            <a:off x="4705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1" name="Google Shape;5061;p47"/>
          <p:cNvSpPr/>
          <p:nvPr/>
        </p:nvSpPr>
        <p:spPr>
          <a:xfrm>
            <a:off x="7112350" y="2123050"/>
            <a:ext cx="825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2" name="Google Shape;5062;p47"/>
          <p:cNvSpPr/>
          <p:nvPr/>
        </p:nvSpPr>
        <p:spPr>
          <a:xfrm>
            <a:off x="14291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3" name="Google Shape;5063;p47"/>
          <p:cNvSpPr/>
          <p:nvPr/>
        </p:nvSpPr>
        <p:spPr>
          <a:xfrm>
            <a:off x="5162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4" name="Google Shape;5064;p47"/>
          <p:cNvSpPr txBox="1"/>
          <p:nvPr/>
        </p:nvSpPr>
        <p:spPr>
          <a:xfrm>
            <a:off x="1816650" y="153200"/>
            <a:ext cx="4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t-1</a:t>
            </a:r>
            <a:endParaRPr lang="en-GB"/>
          </a:p>
        </p:txBody>
      </p:sp>
      <p:sp>
        <p:nvSpPr>
          <p:cNvPr id="5065" name="Google Shape;5065;p47"/>
          <p:cNvSpPr txBox="1"/>
          <p:nvPr/>
        </p:nvSpPr>
        <p:spPr>
          <a:xfrm>
            <a:off x="3035850" y="153200"/>
            <a:ext cx="21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t</a:t>
            </a:r>
            <a:endParaRPr lang="en-GB"/>
          </a:p>
        </p:txBody>
      </p:sp>
      <p:sp>
        <p:nvSpPr>
          <p:cNvPr id="5066" name="Google Shape;5066;p47"/>
          <p:cNvSpPr txBox="1"/>
          <p:nvPr/>
        </p:nvSpPr>
        <p:spPr>
          <a:xfrm>
            <a:off x="6693450" y="153200"/>
            <a:ext cx="21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t</a:t>
            </a:r>
            <a:endParaRPr lang="en-GB"/>
          </a:p>
        </p:txBody>
      </p:sp>
      <p:sp>
        <p:nvSpPr>
          <p:cNvPr id="5067" name="Google Shape;5067;p47"/>
          <p:cNvSpPr txBox="1"/>
          <p:nvPr/>
        </p:nvSpPr>
        <p:spPr>
          <a:xfrm>
            <a:off x="5474250" y="153200"/>
            <a:ext cx="4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t-1</a:t>
            </a:r>
            <a:endParaRPr lang="en-GB"/>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5071" name="Shape 5071"/>
        <p:cNvGrpSpPr/>
        <p:nvPr/>
      </p:nvGrpSpPr>
      <p:grpSpPr>
        <a:xfrm>
          <a:off x="0" y="0"/>
          <a:ext cx="0" cy="0"/>
          <a:chOff x="0" y="0"/>
          <a:chExt cx="0" cy="0"/>
        </a:xfrm>
      </p:grpSpPr>
      <p:grpSp>
        <p:nvGrpSpPr>
          <p:cNvPr id="5072" name="Google Shape;5072;p48"/>
          <p:cNvGrpSpPr/>
          <p:nvPr/>
        </p:nvGrpSpPr>
        <p:grpSpPr>
          <a:xfrm>
            <a:off x="2862515" y="754062"/>
            <a:ext cx="3356168" cy="3823282"/>
            <a:chOff x="819550" y="72900"/>
            <a:chExt cx="4088400" cy="4850650"/>
          </a:xfrm>
        </p:grpSpPr>
        <p:sp>
          <p:nvSpPr>
            <p:cNvPr id="5073" name="Google Shape;5073;p48"/>
            <p:cNvSpPr/>
            <p:nvPr/>
          </p:nvSpPr>
          <p:spPr>
            <a:xfrm rot="-5400000">
              <a:off x="2515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4" name="Google Shape;5074;p48"/>
            <p:cNvSpPr/>
            <p:nvPr/>
          </p:nvSpPr>
          <p:spPr>
            <a:xfrm rot="-5400000">
              <a:off x="3264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5" name="Google Shape;5075;p48"/>
            <p:cNvSpPr/>
            <p:nvPr/>
          </p:nvSpPr>
          <p:spPr>
            <a:xfrm rot="-5400000">
              <a:off x="1767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6" name="Google Shape;5076;p48"/>
            <p:cNvSpPr/>
            <p:nvPr/>
          </p:nvSpPr>
          <p:spPr>
            <a:xfrm rot="-5400000">
              <a:off x="23635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7" name="Google Shape;5077;p48"/>
            <p:cNvSpPr/>
            <p:nvPr/>
          </p:nvSpPr>
          <p:spPr>
            <a:xfrm rot="-5400000">
              <a:off x="334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78" name="Google Shape;5078;p48"/>
            <p:cNvSpPr/>
            <p:nvPr/>
          </p:nvSpPr>
          <p:spPr>
            <a:xfrm rot="-5400000">
              <a:off x="16147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79" name="Google Shape;5079;p48"/>
            <p:cNvCxnSpPr>
              <a:stCxn id="5075" idx="6"/>
              <a:endCxn id="5076" idx="2"/>
            </p:cNvCxnSpPr>
            <p:nvPr/>
          </p:nvCxnSpPr>
          <p:spPr>
            <a:xfrm rot="10800000" flipH="1">
              <a:off x="21331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5080" name="Google Shape;5080;p48"/>
            <p:cNvCxnSpPr>
              <a:stCxn id="5075" idx="6"/>
              <a:endCxn id="5078" idx="2"/>
            </p:cNvCxnSpPr>
            <p:nvPr/>
          </p:nvCxnSpPr>
          <p:spPr>
            <a:xfrm rot="10800000">
              <a:off x="19807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81" name="Google Shape;5081;p48"/>
            <p:cNvCxnSpPr>
              <a:stCxn id="5075" idx="6"/>
              <a:endCxn id="5077" idx="2"/>
            </p:cNvCxnSpPr>
            <p:nvPr/>
          </p:nvCxnSpPr>
          <p:spPr>
            <a:xfrm rot="10800000" flipH="1">
              <a:off x="2133125" y="2946050"/>
              <a:ext cx="1573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82" name="Google Shape;5082;p48"/>
            <p:cNvCxnSpPr>
              <a:stCxn id="5073" idx="6"/>
              <a:endCxn id="5078" idx="2"/>
            </p:cNvCxnSpPr>
            <p:nvPr/>
          </p:nvCxnSpPr>
          <p:spPr>
            <a:xfrm rot="10800000">
              <a:off x="19807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83" name="Google Shape;5083;p48"/>
            <p:cNvCxnSpPr>
              <a:stCxn id="5073" idx="6"/>
              <a:endCxn id="5076" idx="2"/>
            </p:cNvCxnSpPr>
            <p:nvPr/>
          </p:nvCxnSpPr>
          <p:spPr>
            <a:xfrm rot="10800000">
              <a:off x="27295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84" name="Google Shape;5084;p48"/>
            <p:cNvCxnSpPr>
              <a:stCxn id="5073" idx="6"/>
              <a:endCxn id="5077" idx="2"/>
            </p:cNvCxnSpPr>
            <p:nvPr/>
          </p:nvCxnSpPr>
          <p:spPr>
            <a:xfrm rot="10800000" flipH="1">
              <a:off x="2881913" y="2946050"/>
              <a:ext cx="825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85" name="Google Shape;5085;p48"/>
            <p:cNvCxnSpPr>
              <a:stCxn id="5074" idx="6"/>
              <a:endCxn id="5078" idx="2"/>
            </p:cNvCxnSpPr>
            <p:nvPr/>
          </p:nvCxnSpPr>
          <p:spPr>
            <a:xfrm rot="10800000">
              <a:off x="19807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5086" name="Google Shape;5086;p48"/>
            <p:cNvCxnSpPr>
              <a:stCxn id="5074" idx="6"/>
              <a:endCxn id="5076" idx="2"/>
            </p:cNvCxnSpPr>
            <p:nvPr/>
          </p:nvCxnSpPr>
          <p:spPr>
            <a:xfrm rot="10800000">
              <a:off x="27295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87" name="Google Shape;5087;p48"/>
            <p:cNvCxnSpPr>
              <a:stCxn id="5074" idx="6"/>
              <a:endCxn id="5077" idx="2"/>
            </p:cNvCxnSpPr>
            <p:nvPr/>
          </p:nvCxnSpPr>
          <p:spPr>
            <a:xfrm rot="10800000" flipH="1">
              <a:off x="3630700" y="2946050"/>
              <a:ext cx="76200" cy="678900"/>
            </a:xfrm>
            <a:prstGeom prst="straightConnector1">
              <a:avLst/>
            </a:prstGeom>
            <a:noFill/>
            <a:ln w="9525" cap="flat" cmpd="sng">
              <a:solidFill>
                <a:srgbClr val="FF0000"/>
              </a:solidFill>
              <a:prstDash val="solid"/>
              <a:round/>
              <a:headEnd type="none" w="med" len="med"/>
              <a:tailEnd type="triangle" w="med" len="med"/>
            </a:ln>
          </p:spPr>
        </p:cxnSp>
        <p:sp>
          <p:nvSpPr>
            <p:cNvPr id="5088" name="Google Shape;5088;p48"/>
            <p:cNvSpPr/>
            <p:nvPr/>
          </p:nvSpPr>
          <p:spPr>
            <a:xfrm rot="-5400000">
              <a:off x="21524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89" name="Google Shape;5089;p48"/>
            <p:cNvSpPr/>
            <p:nvPr/>
          </p:nvSpPr>
          <p:spPr>
            <a:xfrm rot="-5400000">
              <a:off x="29555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90" name="Google Shape;5090;p48"/>
            <p:cNvCxnSpPr>
              <a:stCxn id="5078" idx="6"/>
              <a:endCxn id="5088" idx="2"/>
            </p:cNvCxnSpPr>
            <p:nvPr/>
          </p:nvCxnSpPr>
          <p:spPr>
            <a:xfrm rot="10800000" flipH="1">
              <a:off x="19807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5091" name="Google Shape;5091;p48"/>
            <p:cNvCxnSpPr>
              <a:stCxn id="5078" idx="6"/>
              <a:endCxn id="5089" idx="2"/>
            </p:cNvCxnSpPr>
            <p:nvPr/>
          </p:nvCxnSpPr>
          <p:spPr>
            <a:xfrm rot="10800000" flipH="1">
              <a:off x="19807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5092" name="Google Shape;5092;p48"/>
            <p:cNvCxnSpPr>
              <a:stCxn id="5076" idx="6"/>
              <a:endCxn id="5088" idx="2"/>
            </p:cNvCxnSpPr>
            <p:nvPr/>
          </p:nvCxnSpPr>
          <p:spPr>
            <a:xfrm rot="10800000">
              <a:off x="25183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5093" name="Google Shape;5093;p48"/>
            <p:cNvCxnSpPr>
              <a:stCxn id="5076" idx="6"/>
              <a:endCxn id="5089" idx="2"/>
            </p:cNvCxnSpPr>
            <p:nvPr/>
          </p:nvCxnSpPr>
          <p:spPr>
            <a:xfrm rot="10800000" flipH="1">
              <a:off x="27295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5094" name="Google Shape;5094;p48"/>
            <p:cNvCxnSpPr>
              <a:stCxn id="5077" idx="6"/>
              <a:endCxn id="5089" idx="2"/>
            </p:cNvCxnSpPr>
            <p:nvPr/>
          </p:nvCxnSpPr>
          <p:spPr>
            <a:xfrm rot="10800000">
              <a:off x="3321713" y="1568350"/>
              <a:ext cx="385200" cy="645600"/>
            </a:xfrm>
            <a:prstGeom prst="straightConnector1">
              <a:avLst/>
            </a:prstGeom>
            <a:noFill/>
            <a:ln w="9525" cap="flat" cmpd="sng">
              <a:solidFill>
                <a:srgbClr val="FF0000"/>
              </a:solidFill>
              <a:prstDash val="solid"/>
              <a:round/>
              <a:headEnd type="none" w="med" len="med"/>
              <a:tailEnd type="triangle" w="med" len="med"/>
            </a:ln>
          </p:spPr>
        </p:cxnSp>
        <p:cxnSp>
          <p:nvCxnSpPr>
            <p:cNvPr id="5095" name="Google Shape;5095;p48"/>
            <p:cNvCxnSpPr>
              <a:stCxn id="5088" idx="6"/>
            </p:cNvCxnSpPr>
            <p:nvPr/>
          </p:nvCxnSpPr>
          <p:spPr>
            <a:xfrm rot="10800000" flipH="1">
              <a:off x="25184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096" name="Google Shape;5096;p48"/>
            <p:cNvCxnSpPr>
              <a:stCxn id="5089" idx="6"/>
            </p:cNvCxnSpPr>
            <p:nvPr/>
          </p:nvCxnSpPr>
          <p:spPr>
            <a:xfrm rot="10800000" flipH="1">
              <a:off x="33215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5097" name="Google Shape;5097;p48"/>
            <p:cNvSpPr/>
            <p:nvPr/>
          </p:nvSpPr>
          <p:spPr>
            <a:xfrm rot="-5400000">
              <a:off x="8527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98" name="Google Shape;5098;p48"/>
            <p:cNvCxnSpPr>
              <a:stCxn id="5075" idx="6"/>
              <a:endCxn id="5097" idx="2"/>
            </p:cNvCxnSpPr>
            <p:nvPr/>
          </p:nvCxnSpPr>
          <p:spPr>
            <a:xfrm rot="10800000">
              <a:off x="12187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5099" name="Google Shape;5099;p48"/>
            <p:cNvCxnSpPr>
              <a:stCxn id="5073" idx="6"/>
              <a:endCxn id="5097" idx="2"/>
            </p:cNvCxnSpPr>
            <p:nvPr/>
          </p:nvCxnSpPr>
          <p:spPr>
            <a:xfrm rot="10800000">
              <a:off x="12187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5100" name="Google Shape;5100;p48"/>
            <p:cNvCxnSpPr>
              <a:stCxn id="5074" idx="6"/>
              <a:endCxn id="5097" idx="2"/>
            </p:cNvCxnSpPr>
            <p:nvPr/>
          </p:nvCxnSpPr>
          <p:spPr>
            <a:xfrm rot="10800000">
              <a:off x="12187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5101" name="Google Shape;5101;p48"/>
            <p:cNvCxnSpPr>
              <a:stCxn id="5097" idx="6"/>
              <a:endCxn id="5088" idx="2"/>
            </p:cNvCxnSpPr>
            <p:nvPr/>
          </p:nvCxnSpPr>
          <p:spPr>
            <a:xfrm rot="10800000" flipH="1">
              <a:off x="12187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5102" name="Google Shape;5102;p48"/>
            <p:cNvCxnSpPr>
              <a:stCxn id="5097" idx="6"/>
              <a:endCxn id="5089" idx="2"/>
            </p:cNvCxnSpPr>
            <p:nvPr/>
          </p:nvCxnSpPr>
          <p:spPr>
            <a:xfrm rot="10800000" flipH="1">
              <a:off x="12187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5103" name="Google Shape;5103;p48"/>
            <p:cNvSpPr/>
            <p:nvPr/>
          </p:nvSpPr>
          <p:spPr>
            <a:xfrm rot="-5400000">
              <a:off x="4102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104" name="Google Shape;5104;p48"/>
            <p:cNvCxnSpPr>
              <a:stCxn id="5103" idx="6"/>
              <a:endCxn id="5089" idx="2"/>
            </p:cNvCxnSpPr>
            <p:nvPr/>
          </p:nvCxnSpPr>
          <p:spPr>
            <a:xfrm rot="10800000">
              <a:off x="3321713" y="1568350"/>
              <a:ext cx="1147200" cy="645600"/>
            </a:xfrm>
            <a:prstGeom prst="straightConnector1">
              <a:avLst/>
            </a:prstGeom>
            <a:noFill/>
            <a:ln w="9525" cap="flat" cmpd="sng">
              <a:solidFill>
                <a:srgbClr val="FF0000"/>
              </a:solidFill>
              <a:prstDash val="solid"/>
              <a:round/>
              <a:headEnd type="none" w="med" len="med"/>
              <a:tailEnd type="triangle" w="med" len="med"/>
            </a:ln>
          </p:spPr>
        </p:cxnSp>
        <p:cxnSp>
          <p:nvCxnSpPr>
            <p:cNvPr id="5105" name="Google Shape;5105;p48"/>
            <p:cNvCxnSpPr>
              <a:stCxn id="5073" idx="6"/>
              <a:endCxn id="5103" idx="2"/>
            </p:cNvCxnSpPr>
            <p:nvPr/>
          </p:nvCxnSpPr>
          <p:spPr>
            <a:xfrm rot="10800000" flipH="1">
              <a:off x="28819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06" name="Google Shape;5106;p48"/>
            <p:cNvCxnSpPr>
              <a:stCxn id="5073" idx="6"/>
              <a:endCxn id="5103" idx="2"/>
            </p:cNvCxnSpPr>
            <p:nvPr/>
          </p:nvCxnSpPr>
          <p:spPr>
            <a:xfrm rot="10800000" flipH="1">
              <a:off x="28819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07" name="Google Shape;5107;p48"/>
            <p:cNvCxnSpPr>
              <a:stCxn id="5075" idx="6"/>
              <a:endCxn id="5103" idx="2"/>
            </p:cNvCxnSpPr>
            <p:nvPr/>
          </p:nvCxnSpPr>
          <p:spPr>
            <a:xfrm rot="10800000" flipH="1">
              <a:off x="2133125" y="2946050"/>
              <a:ext cx="2335800" cy="678900"/>
            </a:xfrm>
            <a:prstGeom prst="straightConnector1">
              <a:avLst/>
            </a:prstGeom>
            <a:noFill/>
            <a:ln w="9525" cap="flat" cmpd="sng">
              <a:solidFill>
                <a:srgbClr val="FF0000"/>
              </a:solidFill>
              <a:prstDash val="solid"/>
              <a:round/>
              <a:headEnd type="none" w="med" len="med"/>
              <a:tailEnd type="triangle" w="med" len="med"/>
            </a:ln>
          </p:spPr>
        </p:cxnSp>
        <p:sp>
          <p:nvSpPr>
            <p:cNvPr id="5108" name="Google Shape;5108;p48"/>
            <p:cNvSpPr txBox="1"/>
            <p:nvPr/>
          </p:nvSpPr>
          <p:spPr>
            <a:xfrm>
              <a:off x="1604825" y="4523350"/>
              <a:ext cx="2895000" cy="400200"/>
            </a:xfrm>
            <a:prstGeom prst="rect">
              <a:avLst/>
            </a:prstGeom>
            <a:noFill/>
            <a:ln>
              <a:noFill/>
            </a:ln>
          </p:spPr>
          <p:txBody>
            <a:bodyPr spcFirstLastPara="1" wrap="square" lIns="91425" tIns="91425" rIns="91425" bIns="91425" anchor="t" anchorCtr="0">
              <a:noAutofit/>
            </a:bodyPr>
            <a:lstStyle/>
            <a:p>
              <a:pPr marL="457200" lvl="0" indent="-381000" algn="ctr" rtl="0">
                <a:spcBef>
                  <a:spcPts val="0"/>
                </a:spcBef>
                <a:spcAft>
                  <a:spcPts val="0"/>
                </a:spcAft>
                <a:buSzPts val="2400"/>
                <a:buFont typeface="Times New Roman" panose="02020603050405020304"/>
                <a:buAutoNum type="alphaLcParenBoth" startAt="2"/>
              </a:pPr>
              <a:r>
                <a:rPr lang="en-GB" sz="2100">
                  <a:latin typeface="Times New Roman" panose="02020603050405020304"/>
                  <a:ea typeface="Times New Roman" panose="02020603050405020304"/>
                  <a:cs typeface="Times New Roman" panose="02020603050405020304"/>
                  <a:sym typeface="Times New Roman" panose="02020603050405020304"/>
                </a:rPr>
                <a:t>No-Retraining expansion</a:t>
              </a:r>
              <a:endParaRPr lang="en-GB" sz="2100">
                <a:latin typeface="Times New Roman" panose="02020603050405020304"/>
                <a:ea typeface="Times New Roman" panose="02020603050405020304"/>
                <a:cs typeface="Times New Roman" panose="02020603050405020304"/>
                <a:sym typeface="Times New Roman" panose="02020603050405020304"/>
              </a:endParaRPr>
            </a:p>
          </p:txBody>
        </p:sp>
        <p:sp>
          <p:nvSpPr>
            <p:cNvPr id="5109" name="Google Shape;5109;p48"/>
            <p:cNvSpPr/>
            <p:nvPr/>
          </p:nvSpPr>
          <p:spPr>
            <a:xfrm>
              <a:off x="8195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0" name="Google Shape;5110;p48"/>
            <p:cNvSpPr/>
            <p:nvPr/>
          </p:nvSpPr>
          <p:spPr>
            <a:xfrm>
              <a:off x="3257950" y="2123050"/>
              <a:ext cx="1650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1" name="Google Shape;5111;p48"/>
            <p:cNvSpPr/>
            <p:nvPr/>
          </p:nvSpPr>
          <p:spPr>
            <a:xfrm>
              <a:off x="1733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2" name="Google Shape;5112;p48"/>
            <p:cNvSpPr txBox="1"/>
            <p:nvPr/>
          </p:nvSpPr>
          <p:spPr>
            <a:xfrm>
              <a:off x="3361905" y="234739"/>
              <a:ext cx="537600" cy="6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t>t</a:t>
              </a:r>
              <a:endParaRPr sz="2400"/>
            </a:p>
          </p:txBody>
        </p:sp>
      </p:grpSp>
      <p:grpSp>
        <p:nvGrpSpPr>
          <p:cNvPr id="5113" name="Google Shape;5113;p48"/>
          <p:cNvGrpSpPr/>
          <p:nvPr/>
        </p:nvGrpSpPr>
        <p:grpSpPr>
          <a:xfrm>
            <a:off x="6366965" y="754062"/>
            <a:ext cx="2659860" cy="3823282"/>
            <a:chOff x="5848750" y="72900"/>
            <a:chExt cx="3240175" cy="4850650"/>
          </a:xfrm>
        </p:grpSpPr>
        <p:sp>
          <p:nvSpPr>
            <p:cNvPr id="5114" name="Google Shape;5114;p48"/>
            <p:cNvSpPr/>
            <p:nvPr/>
          </p:nvSpPr>
          <p:spPr>
            <a:xfrm rot="-5400000">
              <a:off x="7087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115" name="Google Shape;5115;p48"/>
            <p:cNvSpPr/>
            <p:nvPr/>
          </p:nvSpPr>
          <p:spPr>
            <a:xfrm rot="-5400000">
              <a:off x="7836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116" name="Google Shape;5116;p48"/>
            <p:cNvSpPr/>
            <p:nvPr/>
          </p:nvSpPr>
          <p:spPr>
            <a:xfrm rot="-5400000">
              <a:off x="6339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17" name="Google Shape;5117;p48"/>
            <p:cNvSpPr/>
            <p:nvPr/>
          </p:nvSpPr>
          <p:spPr>
            <a:xfrm rot="-5400000">
              <a:off x="7392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18" name="Google Shape;5118;p48"/>
            <p:cNvSpPr/>
            <p:nvPr/>
          </p:nvSpPr>
          <p:spPr>
            <a:xfrm rot="-5400000">
              <a:off x="8293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119" name="Google Shape;5119;p48"/>
            <p:cNvSpPr/>
            <p:nvPr/>
          </p:nvSpPr>
          <p:spPr>
            <a:xfrm rot="-5400000">
              <a:off x="6643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20" name="Google Shape;5120;p48"/>
            <p:cNvCxnSpPr>
              <a:stCxn id="5116" idx="6"/>
              <a:endCxn id="5117" idx="2"/>
            </p:cNvCxnSpPr>
            <p:nvPr/>
          </p:nvCxnSpPr>
          <p:spPr>
            <a:xfrm rot="10800000" flipH="1">
              <a:off x="6705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5121" name="Google Shape;5121;p48"/>
            <p:cNvCxnSpPr>
              <a:stCxn id="5116" idx="6"/>
              <a:endCxn id="5119" idx="2"/>
            </p:cNvCxnSpPr>
            <p:nvPr/>
          </p:nvCxnSpPr>
          <p:spPr>
            <a:xfrm rot="10800000" flipH="1">
              <a:off x="6705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122" name="Google Shape;5122;p48"/>
            <p:cNvCxnSpPr>
              <a:stCxn id="5116" idx="6"/>
              <a:endCxn id="5118" idx="2"/>
            </p:cNvCxnSpPr>
            <p:nvPr/>
          </p:nvCxnSpPr>
          <p:spPr>
            <a:xfrm rot="10800000" flipH="1">
              <a:off x="6705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23" name="Google Shape;5123;p48"/>
            <p:cNvCxnSpPr>
              <a:stCxn id="5114" idx="6"/>
              <a:endCxn id="5119" idx="2"/>
            </p:cNvCxnSpPr>
            <p:nvPr/>
          </p:nvCxnSpPr>
          <p:spPr>
            <a:xfrm rot="10800000">
              <a:off x="7009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124" name="Google Shape;5124;p48"/>
            <p:cNvCxnSpPr>
              <a:stCxn id="5114" idx="6"/>
              <a:endCxn id="5117" idx="2"/>
            </p:cNvCxnSpPr>
            <p:nvPr/>
          </p:nvCxnSpPr>
          <p:spPr>
            <a:xfrm rot="10800000" flipH="1">
              <a:off x="7453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125" name="Google Shape;5125;p48"/>
            <p:cNvCxnSpPr>
              <a:stCxn id="5114" idx="6"/>
              <a:endCxn id="5118" idx="2"/>
            </p:cNvCxnSpPr>
            <p:nvPr/>
          </p:nvCxnSpPr>
          <p:spPr>
            <a:xfrm rot="10800000" flipH="1">
              <a:off x="745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26" name="Google Shape;5126;p48"/>
            <p:cNvCxnSpPr>
              <a:stCxn id="5115" idx="6"/>
              <a:endCxn id="5119" idx="2"/>
            </p:cNvCxnSpPr>
            <p:nvPr/>
          </p:nvCxnSpPr>
          <p:spPr>
            <a:xfrm rot="10800000">
              <a:off x="7009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5127" name="Google Shape;5127;p48"/>
            <p:cNvCxnSpPr>
              <a:stCxn id="5115" idx="6"/>
              <a:endCxn id="5117" idx="2"/>
            </p:cNvCxnSpPr>
            <p:nvPr/>
          </p:nvCxnSpPr>
          <p:spPr>
            <a:xfrm rot="10800000">
              <a:off x="7758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128" name="Google Shape;5128;p48"/>
            <p:cNvCxnSpPr>
              <a:stCxn id="5115" idx="6"/>
              <a:endCxn id="5118" idx="2"/>
            </p:cNvCxnSpPr>
            <p:nvPr/>
          </p:nvCxnSpPr>
          <p:spPr>
            <a:xfrm rot="10800000" flipH="1">
              <a:off x="8202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5129" name="Google Shape;5129;p48"/>
            <p:cNvSpPr/>
            <p:nvPr/>
          </p:nvSpPr>
          <p:spPr>
            <a:xfrm rot="-5400000">
              <a:off x="6648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30" name="Google Shape;5130;p48"/>
            <p:cNvSpPr/>
            <p:nvPr/>
          </p:nvSpPr>
          <p:spPr>
            <a:xfrm rot="-5400000">
              <a:off x="7451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31" name="Google Shape;5131;p48"/>
            <p:cNvCxnSpPr>
              <a:stCxn id="5119" idx="6"/>
              <a:endCxn id="5129" idx="2"/>
            </p:cNvCxnSpPr>
            <p:nvPr/>
          </p:nvCxnSpPr>
          <p:spPr>
            <a:xfrm rot="10800000" flipH="1">
              <a:off x="7009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5132" name="Google Shape;5132;p48"/>
            <p:cNvCxnSpPr>
              <a:stCxn id="5117" idx="6"/>
              <a:endCxn id="5129" idx="2"/>
            </p:cNvCxnSpPr>
            <p:nvPr/>
          </p:nvCxnSpPr>
          <p:spPr>
            <a:xfrm rot="10800000">
              <a:off x="7014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5133" name="Google Shape;5133;p48"/>
            <p:cNvCxnSpPr>
              <a:stCxn id="5118" idx="6"/>
              <a:endCxn id="5130" idx="2"/>
            </p:cNvCxnSpPr>
            <p:nvPr/>
          </p:nvCxnSpPr>
          <p:spPr>
            <a:xfrm rot="10800000">
              <a:off x="7817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5134" name="Google Shape;5134;p48"/>
            <p:cNvCxnSpPr>
              <a:stCxn id="5129" idx="6"/>
            </p:cNvCxnSpPr>
            <p:nvPr/>
          </p:nvCxnSpPr>
          <p:spPr>
            <a:xfrm rot="10800000" flipH="1">
              <a:off x="7014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135" name="Google Shape;5135;p48"/>
            <p:cNvCxnSpPr>
              <a:stCxn id="5130" idx="6"/>
            </p:cNvCxnSpPr>
            <p:nvPr/>
          </p:nvCxnSpPr>
          <p:spPr>
            <a:xfrm rot="10800000" flipH="1">
              <a:off x="7817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5136" name="Google Shape;5136;p48"/>
            <p:cNvSpPr/>
            <p:nvPr/>
          </p:nvSpPr>
          <p:spPr>
            <a:xfrm rot="-5400000">
              <a:off x="5881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137" name="Google Shape;5137;p48"/>
            <p:cNvCxnSpPr>
              <a:stCxn id="5116" idx="6"/>
              <a:endCxn id="5136" idx="2"/>
            </p:cNvCxnSpPr>
            <p:nvPr/>
          </p:nvCxnSpPr>
          <p:spPr>
            <a:xfrm rot="10800000">
              <a:off x="6247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5138" name="Google Shape;5138;p48"/>
            <p:cNvCxnSpPr>
              <a:stCxn id="5114" idx="6"/>
              <a:endCxn id="5136" idx="2"/>
            </p:cNvCxnSpPr>
            <p:nvPr/>
          </p:nvCxnSpPr>
          <p:spPr>
            <a:xfrm rot="10800000">
              <a:off x="6247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5139" name="Google Shape;5139;p48"/>
            <p:cNvCxnSpPr>
              <a:stCxn id="5115" idx="6"/>
              <a:endCxn id="5136" idx="2"/>
            </p:cNvCxnSpPr>
            <p:nvPr/>
          </p:nvCxnSpPr>
          <p:spPr>
            <a:xfrm rot="10800000">
              <a:off x="6247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40" name="Google Shape;5140;p48"/>
            <p:cNvCxnSpPr>
              <a:stCxn id="5136" idx="6"/>
              <a:endCxn id="5129" idx="2"/>
            </p:cNvCxnSpPr>
            <p:nvPr/>
          </p:nvCxnSpPr>
          <p:spPr>
            <a:xfrm rot="10800000" flipH="1">
              <a:off x="6247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5141" name="Google Shape;5141;p48"/>
            <p:cNvCxnSpPr>
              <a:endCxn id="5130" idx="2"/>
            </p:cNvCxnSpPr>
            <p:nvPr/>
          </p:nvCxnSpPr>
          <p:spPr>
            <a:xfrm rot="10800000" flipH="1">
              <a:off x="6252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5142" name="Google Shape;5142;p48"/>
            <p:cNvSpPr txBox="1"/>
            <p:nvPr/>
          </p:nvSpPr>
          <p:spPr>
            <a:xfrm>
              <a:off x="5948225" y="4523350"/>
              <a:ext cx="3140700" cy="400200"/>
            </a:xfrm>
            <a:prstGeom prst="rect">
              <a:avLst/>
            </a:prstGeom>
            <a:noFill/>
            <a:ln>
              <a:noFill/>
            </a:ln>
          </p:spPr>
          <p:txBody>
            <a:bodyPr spcFirstLastPara="1" wrap="square" lIns="91425" tIns="91425" rIns="91425" bIns="91425" anchor="t" anchorCtr="0">
              <a:noAutofit/>
            </a:bodyPr>
            <a:lstStyle/>
            <a:p>
              <a:pPr marL="457200" marR="0" lvl="0" indent="-361950" algn="ctr" rtl="0">
                <a:lnSpc>
                  <a:spcPct val="100000"/>
                </a:lnSpc>
                <a:spcBef>
                  <a:spcPts val="0"/>
                </a:spcBef>
                <a:spcAft>
                  <a:spcPts val="0"/>
                </a:spcAft>
                <a:buSzPts val="2100"/>
                <a:buFont typeface="Times New Roman" panose="02020603050405020304"/>
                <a:buAutoNum type="alphaLcParenBoth" startAt="3"/>
              </a:pPr>
              <a:r>
                <a:rPr lang="en-GB" sz="2100">
                  <a:latin typeface="Times New Roman" panose="02020603050405020304"/>
                  <a:ea typeface="Times New Roman" panose="02020603050405020304"/>
                  <a:cs typeface="Times New Roman" panose="02020603050405020304"/>
                  <a:sym typeface="Times New Roman" panose="02020603050405020304"/>
                </a:rPr>
                <a:t>Partial Retraining expansion</a:t>
              </a:r>
              <a:endParaRPr sz="2100">
                <a:latin typeface="Times New Roman" panose="02020603050405020304"/>
                <a:ea typeface="Times New Roman" panose="02020603050405020304"/>
                <a:cs typeface="Times New Roman" panose="02020603050405020304"/>
                <a:sym typeface="Times New Roman" panose="02020603050405020304"/>
              </a:endParaRPr>
            </a:p>
          </p:txBody>
        </p:sp>
        <p:sp>
          <p:nvSpPr>
            <p:cNvPr id="5143" name="Google Shape;5143;p48"/>
            <p:cNvSpPr/>
            <p:nvPr/>
          </p:nvSpPr>
          <p:spPr>
            <a:xfrm>
              <a:off x="5848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4" name="Google Shape;5144;p48"/>
            <p:cNvSpPr/>
            <p:nvPr/>
          </p:nvSpPr>
          <p:spPr>
            <a:xfrm>
              <a:off x="8255350" y="2123050"/>
              <a:ext cx="825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5" name="Google Shape;5145;p48"/>
            <p:cNvSpPr/>
            <p:nvPr/>
          </p:nvSpPr>
          <p:spPr>
            <a:xfrm>
              <a:off x="6305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6" name="Google Shape;5146;p48"/>
            <p:cNvSpPr txBox="1"/>
            <p:nvPr/>
          </p:nvSpPr>
          <p:spPr>
            <a:xfrm>
              <a:off x="7836420" y="259455"/>
              <a:ext cx="2112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t>t</a:t>
              </a:r>
              <a:endParaRPr sz="2400"/>
            </a:p>
          </p:txBody>
        </p:sp>
        <p:sp>
          <p:nvSpPr>
            <p:cNvPr id="5147" name="Google Shape;5147;p48"/>
            <p:cNvSpPr txBox="1"/>
            <p:nvPr/>
          </p:nvSpPr>
          <p:spPr>
            <a:xfrm>
              <a:off x="6302731" y="259450"/>
              <a:ext cx="8991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t>t-1</a:t>
              </a:r>
              <a:endParaRPr sz="2400"/>
            </a:p>
          </p:txBody>
        </p:sp>
      </p:grpSp>
      <p:grpSp>
        <p:nvGrpSpPr>
          <p:cNvPr id="5148" name="Google Shape;5148;p48"/>
          <p:cNvGrpSpPr/>
          <p:nvPr/>
        </p:nvGrpSpPr>
        <p:grpSpPr>
          <a:xfrm>
            <a:off x="110958" y="736800"/>
            <a:ext cx="2599380" cy="3840544"/>
            <a:chOff x="503405" y="51000"/>
            <a:chExt cx="3166500" cy="4872550"/>
          </a:xfrm>
        </p:grpSpPr>
        <p:sp>
          <p:nvSpPr>
            <p:cNvPr id="5149" name="Google Shape;5149;p48"/>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0" name="Google Shape;5150;p48"/>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1" name="Google Shape;5151;p48"/>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2" name="Google Shape;5152;p48"/>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3" name="Google Shape;5153;p48"/>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4" name="Google Shape;5154;p48"/>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55" name="Google Shape;5155;p48"/>
            <p:cNvCxnSpPr>
              <a:stCxn id="5151" idx="6"/>
              <a:endCxn id="5152" idx="2"/>
            </p:cNvCxnSpPr>
            <p:nvPr/>
          </p:nvCxnSpPr>
          <p:spPr>
            <a:xfrm rot="10800000" flipH="1">
              <a:off x="1371125"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6" name="Google Shape;5156;p48"/>
            <p:cNvCxnSpPr>
              <a:stCxn id="5151" idx="6"/>
              <a:endCxn id="5154" idx="2"/>
            </p:cNvCxnSpPr>
            <p:nvPr/>
          </p:nvCxnSpPr>
          <p:spPr>
            <a:xfrm rot="10800000" flipH="1">
              <a:off x="1371125" y="2946050"/>
              <a:ext cx="30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7" name="Google Shape;5157;p48"/>
            <p:cNvCxnSpPr>
              <a:stCxn id="5151" idx="6"/>
              <a:endCxn id="5153" idx="2"/>
            </p:cNvCxnSpPr>
            <p:nvPr/>
          </p:nvCxnSpPr>
          <p:spPr>
            <a:xfrm rot="10800000" flipH="1">
              <a:off x="1371125" y="2946050"/>
              <a:ext cx="18786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8" name="Google Shape;5158;p48"/>
            <p:cNvCxnSpPr>
              <a:stCxn id="5149" idx="6"/>
              <a:endCxn id="5154" idx="2"/>
            </p:cNvCxnSpPr>
            <p:nvPr/>
          </p:nvCxnSpPr>
          <p:spPr>
            <a:xfrm rot="10800000">
              <a:off x="1675913" y="2946050"/>
              <a:ext cx="444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9" name="Google Shape;5159;p48"/>
            <p:cNvCxnSpPr>
              <a:stCxn id="5149" idx="6"/>
              <a:endCxn id="5152" idx="2"/>
            </p:cNvCxnSpPr>
            <p:nvPr/>
          </p:nvCxnSpPr>
          <p:spPr>
            <a:xfrm rot="10800000" flipH="1">
              <a:off x="2119913" y="2946050"/>
              <a:ext cx="381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0" name="Google Shape;5160;p48"/>
            <p:cNvCxnSpPr>
              <a:stCxn id="5149" idx="6"/>
              <a:endCxn id="5153" idx="2"/>
            </p:cNvCxnSpPr>
            <p:nvPr/>
          </p:nvCxnSpPr>
          <p:spPr>
            <a:xfrm rot="10800000" flipH="1">
              <a:off x="2119913"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1" name="Google Shape;5161;p48"/>
            <p:cNvCxnSpPr>
              <a:stCxn id="5150" idx="6"/>
              <a:endCxn id="5154" idx="2"/>
            </p:cNvCxnSpPr>
            <p:nvPr/>
          </p:nvCxnSpPr>
          <p:spPr>
            <a:xfrm rot="10800000">
              <a:off x="1675900" y="2946050"/>
              <a:ext cx="1192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2" name="Google Shape;5162;p48"/>
            <p:cNvCxnSpPr>
              <a:stCxn id="5150" idx="6"/>
              <a:endCxn id="5152" idx="2"/>
            </p:cNvCxnSpPr>
            <p:nvPr/>
          </p:nvCxnSpPr>
          <p:spPr>
            <a:xfrm rot="10800000">
              <a:off x="2500900" y="2946050"/>
              <a:ext cx="367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3" name="Google Shape;5163;p48"/>
            <p:cNvCxnSpPr>
              <a:stCxn id="5150" idx="6"/>
              <a:endCxn id="5153" idx="2"/>
            </p:cNvCxnSpPr>
            <p:nvPr/>
          </p:nvCxnSpPr>
          <p:spPr>
            <a:xfrm rot="10800000" flipH="1">
              <a:off x="2868700" y="2946050"/>
              <a:ext cx="381000" cy="678900"/>
            </a:xfrm>
            <a:prstGeom prst="straightConnector1">
              <a:avLst/>
            </a:prstGeom>
            <a:noFill/>
            <a:ln w="9525" cap="flat" cmpd="sng">
              <a:solidFill>
                <a:srgbClr val="FF0000"/>
              </a:solidFill>
              <a:prstDash val="solid"/>
              <a:round/>
              <a:headEnd type="none" w="med" len="med"/>
              <a:tailEnd type="triangle" w="med" len="med"/>
            </a:ln>
          </p:spPr>
        </p:cxnSp>
        <p:sp>
          <p:nvSpPr>
            <p:cNvPr id="5164" name="Google Shape;5164;p48"/>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65" name="Google Shape;5165;p48"/>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66" name="Google Shape;5166;p48"/>
            <p:cNvCxnSpPr>
              <a:stCxn id="5154" idx="6"/>
              <a:endCxn id="5164" idx="2"/>
            </p:cNvCxnSpPr>
            <p:nvPr/>
          </p:nvCxnSpPr>
          <p:spPr>
            <a:xfrm rot="10800000" flipH="1">
              <a:off x="1675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5167" name="Google Shape;5167;p48"/>
            <p:cNvCxnSpPr>
              <a:stCxn id="5154" idx="6"/>
              <a:endCxn id="5165" idx="2"/>
            </p:cNvCxnSpPr>
            <p:nvPr/>
          </p:nvCxnSpPr>
          <p:spPr>
            <a:xfrm rot="10800000" flipH="1">
              <a:off x="1675938" y="1568350"/>
              <a:ext cx="807300" cy="645600"/>
            </a:xfrm>
            <a:prstGeom prst="straightConnector1">
              <a:avLst/>
            </a:prstGeom>
            <a:noFill/>
            <a:ln w="9525" cap="flat" cmpd="sng">
              <a:solidFill>
                <a:srgbClr val="FF0000"/>
              </a:solidFill>
              <a:prstDash val="solid"/>
              <a:round/>
              <a:headEnd type="none" w="med" len="med"/>
              <a:tailEnd type="triangle" w="med" len="med"/>
            </a:ln>
          </p:spPr>
        </p:cxnSp>
        <p:cxnSp>
          <p:nvCxnSpPr>
            <p:cNvPr id="5168" name="Google Shape;5168;p48"/>
            <p:cNvCxnSpPr>
              <a:stCxn id="5152" idx="6"/>
              <a:endCxn id="5164" idx="2"/>
            </p:cNvCxnSpPr>
            <p:nvPr/>
          </p:nvCxnSpPr>
          <p:spPr>
            <a:xfrm rot="10800000">
              <a:off x="1680125" y="1568350"/>
              <a:ext cx="820800" cy="645600"/>
            </a:xfrm>
            <a:prstGeom prst="straightConnector1">
              <a:avLst/>
            </a:prstGeom>
            <a:noFill/>
            <a:ln w="9525" cap="flat" cmpd="sng">
              <a:solidFill>
                <a:schemeClr val="dk2"/>
              </a:solidFill>
              <a:prstDash val="solid"/>
              <a:round/>
              <a:headEnd type="none" w="med" len="med"/>
              <a:tailEnd type="triangle" w="med" len="med"/>
            </a:ln>
          </p:spPr>
        </p:cxnSp>
        <p:cxnSp>
          <p:nvCxnSpPr>
            <p:cNvPr id="5169" name="Google Shape;5169;p48"/>
            <p:cNvCxnSpPr>
              <a:stCxn id="5152" idx="6"/>
              <a:endCxn id="5165" idx="2"/>
            </p:cNvCxnSpPr>
            <p:nvPr/>
          </p:nvCxnSpPr>
          <p:spPr>
            <a:xfrm rot="10800000">
              <a:off x="2483225" y="1568350"/>
              <a:ext cx="17700" cy="645600"/>
            </a:xfrm>
            <a:prstGeom prst="straightConnector1">
              <a:avLst/>
            </a:prstGeom>
            <a:noFill/>
            <a:ln w="9525" cap="flat" cmpd="sng">
              <a:solidFill>
                <a:srgbClr val="FF0000"/>
              </a:solidFill>
              <a:prstDash val="solid"/>
              <a:round/>
              <a:headEnd type="none" w="med" len="med"/>
              <a:tailEnd type="triangle" w="med" len="med"/>
            </a:ln>
          </p:spPr>
        </p:cxnSp>
        <p:cxnSp>
          <p:nvCxnSpPr>
            <p:cNvPr id="5170" name="Google Shape;5170;p48"/>
            <p:cNvCxnSpPr>
              <a:stCxn id="5153" idx="6"/>
              <a:endCxn id="5164" idx="2"/>
            </p:cNvCxnSpPr>
            <p:nvPr/>
          </p:nvCxnSpPr>
          <p:spPr>
            <a:xfrm rot="10800000">
              <a:off x="1680413" y="1568350"/>
              <a:ext cx="1569300" cy="645600"/>
            </a:xfrm>
            <a:prstGeom prst="straightConnector1">
              <a:avLst/>
            </a:prstGeom>
            <a:noFill/>
            <a:ln w="9525" cap="flat" cmpd="sng">
              <a:solidFill>
                <a:schemeClr val="dk2"/>
              </a:solidFill>
              <a:prstDash val="solid"/>
              <a:round/>
              <a:headEnd type="none" w="med" len="med"/>
              <a:tailEnd type="triangle" w="med" len="med"/>
            </a:ln>
          </p:spPr>
        </p:cxnSp>
        <p:cxnSp>
          <p:nvCxnSpPr>
            <p:cNvPr id="5171" name="Google Shape;5171;p48"/>
            <p:cNvCxnSpPr>
              <a:stCxn id="5153" idx="6"/>
              <a:endCxn id="5165" idx="2"/>
            </p:cNvCxnSpPr>
            <p:nvPr/>
          </p:nvCxnSpPr>
          <p:spPr>
            <a:xfrm rot="10800000">
              <a:off x="2483513" y="1568350"/>
              <a:ext cx="766200" cy="645600"/>
            </a:xfrm>
            <a:prstGeom prst="straightConnector1">
              <a:avLst/>
            </a:prstGeom>
            <a:noFill/>
            <a:ln w="9525" cap="flat" cmpd="sng">
              <a:solidFill>
                <a:srgbClr val="FF0000"/>
              </a:solidFill>
              <a:prstDash val="solid"/>
              <a:round/>
              <a:headEnd type="none" w="med" len="med"/>
              <a:tailEnd type="triangle" w="med" len="med"/>
            </a:ln>
          </p:spPr>
        </p:cxnSp>
        <p:cxnSp>
          <p:nvCxnSpPr>
            <p:cNvPr id="5172" name="Google Shape;5172;p48"/>
            <p:cNvCxnSpPr>
              <a:stCxn id="5164" idx="6"/>
            </p:cNvCxnSpPr>
            <p:nvPr/>
          </p:nvCxnSpPr>
          <p:spPr>
            <a:xfrm rot="10800000" flipH="1">
              <a:off x="1680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173" name="Google Shape;5173;p48"/>
            <p:cNvCxnSpPr>
              <a:stCxn id="5165" idx="6"/>
            </p:cNvCxnSpPr>
            <p:nvPr/>
          </p:nvCxnSpPr>
          <p:spPr>
            <a:xfrm rot="10800000">
              <a:off x="2480663" y="51000"/>
              <a:ext cx="2700" cy="785400"/>
            </a:xfrm>
            <a:prstGeom prst="straightConnector1">
              <a:avLst/>
            </a:prstGeom>
            <a:noFill/>
            <a:ln w="9525" cap="flat" cmpd="sng">
              <a:solidFill>
                <a:schemeClr val="dk2"/>
              </a:solidFill>
              <a:prstDash val="solid"/>
              <a:round/>
              <a:headEnd type="none" w="med" len="med"/>
              <a:tailEnd type="triangle" w="med" len="med"/>
            </a:ln>
          </p:spPr>
        </p:cxnSp>
        <p:sp>
          <p:nvSpPr>
            <p:cNvPr id="5174" name="Google Shape;5174;p48"/>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75" name="Google Shape;5175;p48"/>
            <p:cNvCxnSpPr>
              <a:stCxn id="5151" idx="6"/>
              <a:endCxn id="5174" idx="2"/>
            </p:cNvCxnSpPr>
            <p:nvPr/>
          </p:nvCxnSpPr>
          <p:spPr>
            <a:xfrm rot="10800000">
              <a:off x="913925" y="2946050"/>
              <a:ext cx="457200" cy="678900"/>
            </a:xfrm>
            <a:prstGeom prst="straightConnector1">
              <a:avLst/>
            </a:prstGeom>
            <a:noFill/>
            <a:ln w="9525" cap="flat" cmpd="sng">
              <a:solidFill>
                <a:srgbClr val="FF0000"/>
              </a:solidFill>
              <a:prstDash val="solid"/>
              <a:round/>
              <a:headEnd type="none" w="med" len="med"/>
              <a:tailEnd type="triangle" w="med" len="med"/>
            </a:ln>
          </p:spPr>
        </p:cxnSp>
        <p:cxnSp>
          <p:nvCxnSpPr>
            <p:cNvPr id="5176" name="Google Shape;5176;p48"/>
            <p:cNvCxnSpPr>
              <a:stCxn id="5149" idx="6"/>
              <a:endCxn id="5174" idx="2"/>
            </p:cNvCxnSpPr>
            <p:nvPr/>
          </p:nvCxnSpPr>
          <p:spPr>
            <a:xfrm rot="10800000">
              <a:off x="91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77" name="Google Shape;5177;p48"/>
            <p:cNvCxnSpPr>
              <a:stCxn id="5150" idx="6"/>
              <a:endCxn id="5174" idx="2"/>
            </p:cNvCxnSpPr>
            <p:nvPr/>
          </p:nvCxnSpPr>
          <p:spPr>
            <a:xfrm rot="10800000">
              <a:off x="913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78" name="Google Shape;5178;p48"/>
            <p:cNvCxnSpPr>
              <a:stCxn id="5174" idx="6"/>
              <a:endCxn id="5164" idx="2"/>
            </p:cNvCxnSpPr>
            <p:nvPr/>
          </p:nvCxnSpPr>
          <p:spPr>
            <a:xfrm rot="10800000" flipH="1">
              <a:off x="913938" y="1568350"/>
              <a:ext cx="766200" cy="645600"/>
            </a:xfrm>
            <a:prstGeom prst="straightConnector1">
              <a:avLst/>
            </a:prstGeom>
            <a:noFill/>
            <a:ln w="9525" cap="flat" cmpd="sng">
              <a:solidFill>
                <a:schemeClr val="dk2"/>
              </a:solidFill>
              <a:prstDash val="solid"/>
              <a:round/>
              <a:headEnd type="none" w="med" len="med"/>
              <a:tailEnd type="triangle" w="med" len="med"/>
            </a:ln>
          </p:spPr>
        </p:cxnSp>
        <p:sp>
          <p:nvSpPr>
            <p:cNvPr id="5179" name="Google Shape;5179;p48"/>
            <p:cNvSpPr/>
            <p:nvPr/>
          </p:nvSpPr>
          <p:spPr>
            <a:xfrm>
              <a:off x="503405" y="2131942"/>
              <a:ext cx="3166500" cy="9471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0" name="Google Shape;5180;p48"/>
            <p:cNvSpPr/>
            <p:nvPr/>
          </p:nvSpPr>
          <p:spPr>
            <a:xfrm>
              <a:off x="948450" y="3596800"/>
              <a:ext cx="23418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181" name="Google Shape;5181;p48"/>
            <p:cNvCxnSpPr>
              <a:endCxn id="5165" idx="2"/>
            </p:cNvCxnSpPr>
            <p:nvPr/>
          </p:nvCxnSpPr>
          <p:spPr>
            <a:xfrm rot="10800000" flipH="1">
              <a:off x="933863" y="1568400"/>
              <a:ext cx="1549500" cy="634800"/>
            </a:xfrm>
            <a:prstGeom prst="straightConnector1">
              <a:avLst/>
            </a:prstGeom>
            <a:noFill/>
            <a:ln w="9525" cap="flat" cmpd="sng">
              <a:solidFill>
                <a:srgbClr val="FF0000"/>
              </a:solidFill>
              <a:prstDash val="solid"/>
              <a:round/>
              <a:headEnd type="none" w="med" len="med"/>
              <a:tailEnd type="triangle" w="med" len="med"/>
            </a:ln>
          </p:spPr>
        </p:cxnSp>
        <p:sp>
          <p:nvSpPr>
            <p:cNvPr id="5182" name="Google Shape;5182;p48"/>
            <p:cNvSpPr txBox="1"/>
            <p:nvPr/>
          </p:nvSpPr>
          <p:spPr>
            <a:xfrm>
              <a:off x="766050" y="4523350"/>
              <a:ext cx="2706600" cy="400200"/>
            </a:xfrm>
            <a:prstGeom prst="rect">
              <a:avLst/>
            </a:prstGeom>
            <a:noFill/>
            <a:ln>
              <a:noFill/>
            </a:ln>
          </p:spPr>
          <p:txBody>
            <a:bodyPr spcFirstLastPara="1" wrap="square" lIns="91425" tIns="91425" rIns="91425" bIns="91425" anchor="t" anchorCtr="0">
              <a:noAutofit/>
            </a:bodyPr>
            <a:lstStyle/>
            <a:p>
              <a:pPr marL="457200" lvl="0" indent="-361950" algn="ctr" rtl="0">
                <a:spcBef>
                  <a:spcPts val="0"/>
                </a:spcBef>
                <a:spcAft>
                  <a:spcPts val="0"/>
                </a:spcAft>
                <a:buSzPts val="2100"/>
                <a:buFont typeface="Times New Roman" panose="02020603050405020304"/>
                <a:buAutoNum type="alphaLcParenBoth"/>
              </a:pPr>
              <a:r>
                <a:rPr lang="en-GB" sz="2100">
                  <a:latin typeface="Times New Roman" panose="02020603050405020304"/>
                  <a:ea typeface="Times New Roman" panose="02020603050405020304"/>
                  <a:cs typeface="Times New Roman" panose="02020603050405020304"/>
                  <a:sym typeface="Times New Roman" panose="02020603050405020304"/>
                </a:rPr>
                <a:t>Retraining expansion</a:t>
              </a:r>
              <a:endParaRPr sz="2100">
                <a:latin typeface="Times New Roman" panose="02020603050405020304"/>
                <a:ea typeface="Times New Roman" panose="02020603050405020304"/>
                <a:cs typeface="Times New Roman" panose="02020603050405020304"/>
                <a:sym typeface="Times New Roman" panose="02020603050405020304"/>
              </a:endParaRPr>
            </a:p>
          </p:txBody>
        </p:sp>
        <p:sp>
          <p:nvSpPr>
            <p:cNvPr id="5183" name="Google Shape;5183;p48"/>
            <p:cNvSpPr txBox="1"/>
            <p:nvPr/>
          </p:nvSpPr>
          <p:spPr>
            <a:xfrm>
              <a:off x="1023858" y="248063"/>
              <a:ext cx="8073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t>t-1</a:t>
              </a:r>
              <a:endParaRPr sz="2400"/>
            </a:p>
          </p:txBody>
        </p:sp>
        <p:sp>
          <p:nvSpPr>
            <p:cNvPr id="5184" name="Google Shape;5184;p48"/>
            <p:cNvSpPr txBox="1"/>
            <p:nvPr/>
          </p:nvSpPr>
          <p:spPr>
            <a:xfrm>
              <a:off x="2495950" y="248050"/>
              <a:ext cx="554400" cy="6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t>t</a:t>
              </a:r>
              <a:endParaRPr sz="2400"/>
            </a:p>
            <a:p>
              <a:pPr marL="0" lvl="0" indent="0" algn="l" rtl="0">
                <a:spcBef>
                  <a:spcPts val="0"/>
                </a:spcBef>
                <a:spcAft>
                  <a:spcPts val="0"/>
                </a:spcAft>
                <a:buNone/>
              </a:pPr>
            </a:p>
          </p:txBody>
        </p:sp>
      </p:grpSp>
      <p:sp>
        <p:nvSpPr>
          <p:cNvPr id="5185" name="Google Shape;5185;p48"/>
          <p:cNvSpPr txBox="1"/>
          <p:nvPr/>
        </p:nvSpPr>
        <p:spPr>
          <a:xfrm>
            <a:off x="3725648" y="913225"/>
            <a:ext cx="662700" cy="31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t>t-1</a:t>
            </a:r>
            <a:endParaRPr sz="24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5189" name="Shape 5189"/>
        <p:cNvGrpSpPr/>
        <p:nvPr/>
      </p:nvGrpSpPr>
      <p:grpSpPr>
        <a:xfrm>
          <a:off x="0" y="0"/>
          <a:ext cx="0" cy="0"/>
          <a:chOff x="0" y="0"/>
          <a:chExt cx="0" cy="0"/>
        </a:xfrm>
      </p:grpSpPr>
      <p:sp>
        <p:nvSpPr>
          <p:cNvPr id="5190" name="Google Shape;5190;p49"/>
          <p:cNvSpPr/>
          <p:nvPr/>
        </p:nvSpPr>
        <p:spPr>
          <a:xfrm>
            <a:off x="2035975" y="3242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1" name="Google Shape;5191;p49"/>
          <p:cNvSpPr/>
          <p:nvPr/>
        </p:nvSpPr>
        <p:spPr>
          <a:xfrm>
            <a:off x="2035975" y="1459775"/>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2" name="Google Shape;5192;p49"/>
          <p:cNvSpPr/>
          <p:nvPr/>
        </p:nvSpPr>
        <p:spPr>
          <a:xfrm>
            <a:off x="2035975" y="23487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3" name="Google Shape;5193;p49"/>
          <p:cNvSpPr/>
          <p:nvPr/>
        </p:nvSpPr>
        <p:spPr>
          <a:xfrm>
            <a:off x="3650150" y="1182700"/>
            <a:ext cx="505200" cy="523500"/>
          </a:xfrm>
          <a:prstGeom prst="ellipse">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194" name="Google Shape;5194;p49"/>
          <p:cNvCxnSpPr>
            <a:stCxn id="5190" idx="6"/>
            <a:endCxn id="5193" idx="2"/>
          </p:cNvCxnSpPr>
          <p:nvPr/>
        </p:nvCxnSpPr>
        <p:spPr>
          <a:xfrm>
            <a:off x="2541175" y="585950"/>
            <a:ext cx="1109100" cy="858600"/>
          </a:xfrm>
          <a:prstGeom prst="straightConnector1">
            <a:avLst/>
          </a:prstGeom>
          <a:noFill/>
          <a:ln w="9525" cap="flat" cmpd="sng">
            <a:solidFill>
              <a:schemeClr val="dk2"/>
            </a:solidFill>
            <a:prstDash val="solid"/>
            <a:round/>
            <a:headEnd type="none" w="med" len="med"/>
            <a:tailEnd type="triangle" w="med" len="med"/>
          </a:ln>
        </p:spPr>
      </p:cxnSp>
      <p:cxnSp>
        <p:nvCxnSpPr>
          <p:cNvPr id="5195" name="Google Shape;5195;p49"/>
          <p:cNvCxnSpPr>
            <a:stCxn id="5191" idx="6"/>
            <a:endCxn id="5193" idx="2"/>
          </p:cNvCxnSpPr>
          <p:nvPr/>
        </p:nvCxnSpPr>
        <p:spPr>
          <a:xfrm rot="10800000" flipH="1">
            <a:off x="2541175" y="1444325"/>
            <a:ext cx="1109100" cy="277200"/>
          </a:xfrm>
          <a:prstGeom prst="straightConnector1">
            <a:avLst/>
          </a:prstGeom>
          <a:noFill/>
          <a:ln w="9525" cap="flat" cmpd="sng">
            <a:solidFill>
              <a:schemeClr val="dk2"/>
            </a:solidFill>
            <a:prstDash val="solid"/>
            <a:round/>
            <a:headEnd type="none" w="med" len="med"/>
            <a:tailEnd type="triangle" w="med" len="med"/>
          </a:ln>
        </p:spPr>
      </p:cxnSp>
      <p:cxnSp>
        <p:nvCxnSpPr>
          <p:cNvPr id="5196" name="Google Shape;5196;p49"/>
          <p:cNvCxnSpPr>
            <a:stCxn id="5192" idx="6"/>
            <a:endCxn id="5193" idx="2"/>
          </p:cNvCxnSpPr>
          <p:nvPr/>
        </p:nvCxnSpPr>
        <p:spPr>
          <a:xfrm rot="10800000" flipH="1">
            <a:off x="2541175" y="1444350"/>
            <a:ext cx="1109100" cy="1166100"/>
          </a:xfrm>
          <a:prstGeom prst="straightConnector1">
            <a:avLst/>
          </a:prstGeom>
          <a:noFill/>
          <a:ln w="9525" cap="flat" cmpd="sng">
            <a:solidFill>
              <a:schemeClr val="dk2"/>
            </a:solidFill>
            <a:prstDash val="solid"/>
            <a:round/>
            <a:headEnd type="none" w="med" len="med"/>
            <a:tailEnd type="triangle" w="med" len="med"/>
          </a:ln>
        </p:spPr>
      </p:cxnSp>
      <p:sp>
        <p:nvSpPr>
          <p:cNvPr id="5197" name="Google Shape;5197;p49"/>
          <p:cNvSpPr txBox="1"/>
          <p:nvPr/>
        </p:nvSpPr>
        <p:spPr>
          <a:xfrm>
            <a:off x="417975" y="3332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Size</a:t>
            </a:r>
            <a:endParaRPr sz="1200">
              <a:latin typeface="Consolas" panose="020B0609020204030204"/>
              <a:ea typeface="Consolas" panose="020B0609020204030204"/>
              <a:cs typeface="Consolas" panose="020B0609020204030204"/>
              <a:sym typeface="Consolas" panose="020B0609020204030204"/>
            </a:endParaRPr>
          </a:p>
        </p:txBody>
      </p:sp>
      <p:sp>
        <p:nvSpPr>
          <p:cNvPr id="5198" name="Google Shape;5198;p49"/>
          <p:cNvSpPr txBox="1"/>
          <p:nvPr/>
        </p:nvSpPr>
        <p:spPr>
          <a:xfrm>
            <a:off x="417975" y="8630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#bed</a:t>
            </a:r>
            <a:endParaRPr sz="1200">
              <a:latin typeface="Consolas" panose="020B0609020204030204"/>
              <a:ea typeface="Consolas" panose="020B0609020204030204"/>
              <a:cs typeface="Consolas" panose="020B0609020204030204"/>
              <a:sym typeface="Consolas" panose="020B0609020204030204"/>
            </a:endParaRPr>
          </a:p>
        </p:txBody>
      </p:sp>
      <p:sp>
        <p:nvSpPr>
          <p:cNvPr id="5199" name="Google Shape;5199;p49"/>
          <p:cNvSpPr txBox="1"/>
          <p:nvPr/>
        </p:nvSpPr>
        <p:spPr>
          <a:xfrm>
            <a:off x="417975" y="164845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ZIP</a:t>
            </a:r>
            <a:endParaRPr sz="1200">
              <a:latin typeface="Consolas" panose="020B0609020204030204"/>
              <a:ea typeface="Consolas" panose="020B0609020204030204"/>
              <a:cs typeface="Consolas" panose="020B0609020204030204"/>
              <a:sym typeface="Consolas" panose="020B0609020204030204"/>
            </a:endParaRPr>
          </a:p>
        </p:txBody>
      </p:sp>
      <p:sp>
        <p:nvSpPr>
          <p:cNvPr id="5200" name="Google Shape;5200;p49"/>
          <p:cNvSpPr txBox="1"/>
          <p:nvPr/>
        </p:nvSpPr>
        <p:spPr>
          <a:xfrm>
            <a:off x="417975" y="24339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Wealth</a:t>
            </a:r>
            <a:endParaRPr sz="1200">
              <a:latin typeface="Consolas" panose="020B0609020204030204"/>
              <a:ea typeface="Consolas" panose="020B0609020204030204"/>
              <a:cs typeface="Consolas" panose="020B0609020204030204"/>
              <a:sym typeface="Consolas" panose="020B0609020204030204"/>
            </a:endParaRPr>
          </a:p>
        </p:txBody>
      </p:sp>
      <p:cxnSp>
        <p:nvCxnSpPr>
          <p:cNvPr id="5201" name="Google Shape;5201;p49"/>
          <p:cNvCxnSpPr>
            <a:stCxn id="5197" idx="3"/>
            <a:endCxn id="5190" idx="2"/>
          </p:cNvCxnSpPr>
          <p:nvPr/>
        </p:nvCxnSpPr>
        <p:spPr>
          <a:xfrm>
            <a:off x="1185075" y="509750"/>
            <a:ext cx="850800" cy="76200"/>
          </a:xfrm>
          <a:prstGeom prst="straightConnector1">
            <a:avLst/>
          </a:prstGeom>
          <a:noFill/>
          <a:ln w="9525" cap="flat" cmpd="sng">
            <a:solidFill>
              <a:schemeClr val="dk2"/>
            </a:solidFill>
            <a:prstDash val="solid"/>
            <a:round/>
            <a:headEnd type="none" w="med" len="med"/>
            <a:tailEnd type="triangle" w="med" len="med"/>
          </a:ln>
        </p:spPr>
      </p:cxnSp>
      <p:cxnSp>
        <p:nvCxnSpPr>
          <p:cNvPr id="5202" name="Google Shape;5202;p49"/>
          <p:cNvCxnSpPr>
            <a:stCxn id="5198" idx="3"/>
            <a:endCxn id="5190" idx="2"/>
          </p:cNvCxnSpPr>
          <p:nvPr/>
        </p:nvCxnSpPr>
        <p:spPr>
          <a:xfrm rot="10800000" flipH="1">
            <a:off x="1185075" y="585950"/>
            <a:ext cx="850800" cy="453600"/>
          </a:xfrm>
          <a:prstGeom prst="straightConnector1">
            <a:avLst/>
          </a:prstGeom>
          <a:noFill/>
          <a:ln w="9525" cap="flat" cmpd="sng">
            <a:solidFill>
              <a:schemeClr val="dk2"/>
            </a:solidFill>
            <a:prstDash val="solid"/>
            <a:round/>
            <a:headEnd type="none" w="med" len="med"/>
            <a:tailEnd type="triangle" w="med" len="med"/>
          </a:ln>
        </p:spPr>
      </p:cxnSp>
      <p:cxnSp>
        <p:nvCxnSpPr>
          <p:cNvPr id="5203" name="Google Shape;5203;p49"/>
          <p:cNvCxnSpPr>
            <a:stCxn id="5199" idx="3"/>
            <a:endCxn id="5191" idx="2"/>
          </p:cNvCxnSpPr>
          <p:nvPr/>
        </p:nvCxnSpPr>
        <p:spPr>
          <a:xfrm rot="10800000" flipH="1">
            <a:off x="1185075" y="1721500"/>
            <a:ext cx="850800" cy="103500"/>
          </a:xfrm>
          <a:prstGeom prst="straightConnector1">
            <a:avLst/>
          </a:prstGeom>
          <a:noFill/>
          <a:ln w="9525" cap="flat" cmpd="sng">
            <a:solidFill>
              <a:schemeClr val="dk2"/>
            </a:solidFill>
            <a:prstDash val="solid"/>
            <a:round/>
            <a:headEnd type="none" w="med" len="med"/>
            <a:tailEnd type="triangle" w="med" len="med"/>
          </a:ln>
        </p:spPr>
      </p:cxnSp>
      <p:cxnSp>
        <p:nvCxnSpPr>
          <p:cNvPr id="5204" name="Google Shape;5204;p49"/>
          <p:cNvCxnSpPr>
            <a:stCxn id="5200" idx="3"/>
            <a:endCxn id="5192" idx="2"/>
          </p:cNvCxnSpPr>
          <p:nvPr/>
        </p:nvCxnSpPr>
        <p:spPr>
          <a:xfrm>
            <a:off x="1185075" y="2610450"/>
            <a:ext cx="850800" cy="0"/>
          </a:xfrm>
          <a:prstGeom prst="straightConnector1">
            <a:avLst/>
          </a:prstGeom>
          <a:noFill/>
          <a:ln w="9525" cap="flat" cmpd="sng">
            <a:solidFill>
              <a:schemeClr val="dk2"/>
            </a:solidFill>
            <a:prstDash val="solid"/>
            <a:round/>
            <a:headEnd type="none" w="med" len="med"/>
            <a:tailEnd type="triangle" w="med" len="med"/>
          </a:ln>
        </p:spPr>
      </p:cxnSp>
      <p:cxnSp>
        <p:nvCxnSpPr>
          <p:cNvPr id="5205" name="Google Shape;5205;p49"/>
          <p:cNvCxnSpPr>
            <a:stCxn id="5199" idx="3"/>
            <a:endCxn id="5192" idx="2"/>
          </p:cNvCxnSpPr>
          <p:nvPr/>
        </p:nvCxnSpPr>
        <p:spPr>
          <a:xfrm>
            <a:off x="1185075" y="1825000"/>
            <a:ext cx="850800" cy="785400"/>
          </a:xfrm>
          <a:prstGeom prst="straightConnector1">
            <a:avLst/>
          </a:prstGeom>
          <a:noFill/>
          <a:ln w="9525" cap="flat" cmpd="sng">
            <a:solidFill>
              <a:schemeClr val="dk2"/>
            </a:solidFill>
            <a:prstDash val="solid"/>
            <a:round/>
            <a:headEnd type="none" w="med" len="med"/>
            <a:tailEnd type="triangle" w="med" len="med"/>
          </a:ln>
        </p:spPr>
      </p:cxnSp>
      <p:sp>
        <p:nvSpPr>
          <p:cNvPr id="5206" name="Google Shape;5206;p49"/>
          <p:cNvSpPr txBox="1"/>
          <p:nvPr/>
        </p:nvSpPr>
        <p:spPr>
          <a:xfrm>
            <a:off x="3001525" y="555425"/>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i="1">
                <a:solidFill>
                  <a:srgbClr val="FF0000"/>
                </a:solidFill>
                <a:latin typeface="Consolas" panose="020B0609020204030204"/>
                <a:ea typeface="Consolas" panose="020B0609020204030204"/>
                <a:cs typeface="Consolas" panose="020B0609020204030204"/>
                <a:sym typeface="Consolas" panose="020B0609020204030204"/>
              </a:rPr>
              <a:t>Family?</a:t>
            </a:r>
            <a:endParaRPr sz="1100" i="1">
              <a:solidFill>
                <a:srgbClr val="FF0000"/>
              </a:solidFill>
              <a:latin typeface="Consolas" panose="020B0609020204030204"/>
              <a:ea typeface="Consolas" panose="020B0609020204030204"/>
              <a:cs typeface="Consolas" panose="020B0609020204030204"/>
              <a:sym typeface="Consolas" panose="020B0609020204030204"/>
            </a:endParaRPr>
          </a:p>
        </p:txBody>
      </p:sp>
      <p:sp>
        <p:nvSpPr>
          <p:cNvPr id="5207" name="Google Shape;5207;p49"/>
          <p:cNvSpPr txBox="1"/>
          <p:nvPr/>
        </p:nvSpPr>
        <p:spPr>
          <a:xfrm>
            <a:off x="2628600" y="1258900"/>
            <a:ext cx="5718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i="1">
                <a:solidFill>
                  <a:srgbClr val="FF0000"/>
                </a:solidFill>
                <a:latin typeface="Consolas" panose="020B0609020204030204"/>
                <a:ea typeface="Consolas" panose="020B0609020204030204"/>
                <a:cs typeface="Consolas" panose="020B0609020204030204"/>
                <a:sym typeface="Consolas" panose="020B0609020204030204"/>
              </a:rPr>
              <a:t>Walk?</a:t>
            </a:r>
            <a:endParaRPr sz="1100" i="1">
              <a:solidFill>
                <a:srgbClr val="FF0000"/>
              </a:solidFill>
              <a:latin typeface="Consolas" panose="020B0609020204030204"/>
              <a:ea typeface="Consolas" panose="020B0609020204030204"/>
              <a:cs typeface="Consolas" panose="020B0609020204030204"/>
              <a:sym typeface="Consolas" panose="020B0609020204030204"/>
            </a:endParaRPr>
          </a:p>
        </p:txBody>
      </p:sp>
      <p:sp>
        <p:nvSpPr>
          <p:cNvPr id="5208" name="Google Shape;5208;p49"/>
          <p:cNvSpPr txBox="1"/>
          <p:nvPr/>
        </p:nvSpPr>
        <p:spPr>
          <a:xfrm>
            <a:off x="2859900" y="2178200"/>
            <a:ext cx="6810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i="1">
                <a:solidFill>
                  <a:srgbClr val="FF0000"/>
                </a:solidFill>
                <a:latin typeface="Consolas" panose="020B0609020204030204"/>
                <a:ea typeface="Consolas" panose="020B0609020204030204"/>
                <a:cs typeface="Consolas" panose="020B0609020204030204"/>
                <a:sym typeface="Consolas" panose="020B0609020204030204"/>
              </a:rPr>
              <a:t>School</a:t>
            </a:r>
            <a:endParaRPr sz="1100" i="1">
              <a:solidFill>
                <a:srgbClr val="FF0000"/>
              </a:solidFill>
              <a:latin typeface="Consolas" panose="020B0609020204030204"/>
              <a:ea typeface="Consolas" panose="020B0609020204030204"/>
              <a:cs typeface="Consolas" panose="020B0609020204030204"/>
              <a:sym typeface="Consolas" panose="020B0609020204030204"/>
            </a:endParaRPr>
          </a:p>
        </p:txBody>
      </p:sp>
      <p:cxnSp>
        <p:nvCxnSpPr>
          <p:cNvPr id="5209" name="Google Shape;5209;p49"/>
          <p:cNvCxnSpPr/>
          <p:nvPr/>
        </p:nvCxnSpPr>
        <p:spPr>
          <a:xfrm>
            <a:off x="4155350" y="1431100"/>
            <a:ext cx="401700" cy="8700"/>
          </a:xfrm>
          <a:prstGeom prst="straightConnector1">
            <a:avLst/>
          </a:prstGeom>
          <a:noFill/>
          <a:ln w="9525" cap="flat" cmpd="sng">
            <a:solidFill>
              <a:schemeClr val="dk2"/>
            </a:solidFill>
            <a:prstDash val="solid"/>
            <a:round/>
            <a:headEnd type="none" w="med" len="med"/>
            <a:tailEnd type="triangle" w="med" len="med"/>
          </a:ln>
        </p:spPr>
      </p:cxnSp>
      <p:sp>
        <p:nvSpPr>
          <p:cNvPr id="5210" name="Google Shape;5210;p49"/>
          <p:cNvSpPr txBox="1"/>
          <p:nvPr/>
        </p:nvSpPr>
        <p:spPr>
          <a:xfrm>
            <a:off x="4556650" y="1267900"/>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rgbClr val="FF0000"/>
                </a:solidFill>
                <a:latin typeface="Consolas" panose="020B0609020204030204"/>
                <a:ea typeface="Consolas" panose="020B0609020204030204"/>
                <a:cs typeface="Consolas" panose="020B0609020204030204"/>
                <a:sym typeface="Consolas" panose="020B0609020204030204"/>
              </a:rPr>
              <a:t>PRICE ŷ</a:t>
            </a:r>
            <a:endParaRPr sz="1100">
              <a:solidFill>
                <a:srgbClr val="FF0000"/>
              </a:solidFill>
              <a:latin typeface="Consolas" panose="020B0609020204030204"/>
              <a:ea typeface="Consolas" panose="020B0609020204030204"/>
              <a:cs typeface="Consolas" panose="020B0609020204030204"/>
              <a:sym typeface="Consolas" panose="020B0609020204030204"/>
            </a:endParaRPr>
          </a:p>
        </p:txBody>
      </p:sp>
      <p:sp>
        <p:nvSpPr>
          <p:cNvPr id="5211" name="Google Shape;5211;p49"/>
          <p:cNvSpPr/>
          <p:nvPr/>
        </p:nvSpPr>
        <p:spPr>
          <a:xfrm>
            <a:off x="7036850" y="5510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2" name="Google Shape;5212;p49"/>
          <p:cNvSpPr txBox="1"/>
          <p:nvPr/>
        </p:nvSpPr>
        <p:spPr>
          <a:xfrm>
            <a:off x="59892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a:t>
            </a:r>
            <a:endParaRPr sz="1200">
              <a:latin typeface="Consolas" panose="020B0609020204030204"/>
              <a:ea typeface="Consolas" panose="020B0609020204030204"/>
              <a:cs typeface="Consolas" panose="020B0609020204030204"/>
              <a:sym typeface="Consolas" panose="020B0609020204030204"/>
            </a:endParaRPr>
          </a:p>
        </p:txBody>
      </p:sp>
      <p:sp>
        <p:nvSpPr>
          <p:cNvPr id="5213" name="Google Shape;5213;p49"/>
          <p:cNvSpPr txBox="1"/>
          <p:nvPr/>
        </p:nvSpPr>
        <p:spPr>
          <a:xfrm>
            <a:off x="79095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Y</a:t>
            </a:r>
            <a:endParaRPr sz="1200">
              <a:latin typeface="Consolas" panose="020B0609020204030204"/>
              <a:ea typeface="Consolas" panose="020B0609020204030204"/>
              <a:cs typeface="Consolas" panose="020B0609020204030204"/>
              <a:sym typeface="Consolas" panose="020B0609020204030204"/>
            </a:endParaRPr>
          </a:p>
        </p:txBody>
      </p:sp>
      <p:cxnSp>
        <p:nvCxnSpPr>
          <p:cNvPr id="5214" name="Google Shape;5214;p49"/>
          <p:cNvCxnSpPr>
            <a:stCxn id="5212" idx="3"/>
            <a:endCxn id="5211" idx="2"/>
          </p:cNvCxnSpPr>
          <p:nvPr/>
        </p:nvCxnSpPr>
        <p:spPr>
          <a:xfrm>
            <a:off x="6561050" y="8127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5215" name="Google Shape;5215;p49"/>
          <p:cNvCxnSpPr>
            <a:stCxn id="5211" idx="6"/>
            <a:endCxn id="5213" idx="1"/>
          </p:cNvCxnSpPr>
          <p:nvPr/>
        </p:nvCxnSpPr>
        <p:spPr>
          <a:xfrm>
            <a:off x="7542050" y="812750"/>
            <a:ext cx="367500" cy="0"/>
          </a:xfrm>
          <a:prstGeom prst="straightConnector1">
            <a:avLst/>
          </a:prstGeom>
          <a:noFill/>
          <a:ln w="9525" cap="flat" cmpd="sng">
            <a:solidFill>
              <a:schemeClr val="dk2"/>
            </a:solidFill>
            <a:prstDash val="solid"/>
            <a:round/>
            <a:headEnd type="none" w="med" len="med"/>
            <a:tailEnd type="triangle" w="med" len="med"/>
          </a:ln>
        </p:spPr>
      </p:cxnSp>
      <p:sp>
        <p:nvSpPr>
          <p:cNvPr id="5216" name="Google Shape;5216;p49"/>
          <p:cNvSpPr/>
          <p:nvPr/>
        </p:nvSpPr>
        <p:spPr>
          <a:xfrm>
            <a:off x="1521275" y="37999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7" name="Google Shape;5217;p49"/>
          <p:cNvSpPr txBox="1"/>
          <p:nvPr/>
        </p:nvSpPr>
        <p:spPr>
          <a:xfrm>
            <a:off x="473675" y="38851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a:t>
            </a:r>
            <a:endParaRPr sz="1200">
              <a:latin typeface="Consolas" panose="020B0609020204030204"/>
              <a:ea typeface="Consolas" panose="020B0609020204030204"/>
              <a:cs typeface="Consolas" panose="020B0609020204030204"/>
              <a:sym typeface="Consolas" panose="020B0609020204030204"/>
            </a:endParaRPr>
          </a:p>
        </p:txBody>
      </p:sp>
      <p:sp>
        <p:nvSpPr>
          <p:cNvPr id="5218" name="Google Shape;5218;p49"/>
          <p:cNvSpPr txBox="1"/>
          <p:nvPr/>
        </p:nvSpPr>
        <p:spPr>
          <a:xfrm>
            <a:off x="2546375" y="34279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chemeClr val="dk1"/>
                </a:solidFill>
                <a:latin typeface="Consolas" panose="020B0609020204030204"/>
                <a:ea typeface="Consolas" panose="020B0609020204030204"/>
                <a:cs typeface="Consolas" panose="020B0609020204030204"/>
                <a:sym typeface="Consolas" panose="020B0609020204030204"/>
              </a:rPr>
              <a:t>Ŷ</a:t>
            </a:r>
            <a:r>
              <a:rPr lang="en-GB" sz="1200">
                <a:latin typeface="Consolas" panose="020B0609020204030204"/>
                <a:ea typeface="Consolas" panose="020B0609020204030204"/>
                <a:cs typeface="Consolas" panose="020B0609020204030204"/>
                <a:sym typeface="Consolas" panose="020B0609020204030204"/>
              </a:rPr>
              <a:t> = 0</a:t>
            </a:r>
            <a:endParaRPr sz="1200">
              <a:latin typeface="Consolas" panose="020B0609020204030204"/>
              <a:ea typeface="Consolas" panose="020B0609020204030204"/>
              <a:cs typeface="Consolas" panose="020B0609020204030204"/>
              <a:sym typeface="Consolas" panose="020B0609020204030204"/>
            </a:endParaRPr>
          </a:p>
        </p:txBody>
      </p:sp>
      <p:cxnSp>
        <p:nvCxnSpPr>
          <p:cNvPr id="5219" name="Google Shape;5219;p49"/>
          <p:cNvCxnSpPr>
            <a:stCxn id="5217" idx="3"/>
            <a:endCxn id="5216" idx="2"/>
          </p:cNvCxnSpPr>
          <p:nvPr/>
        </p:nvCxnSpPr>
        <p:spPr>
          <a:xfrm>
            <a:off x="1045475" y="40616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5220" name="Google Shape;5220;p49"/>
          <p:cNvCxnSpPr>
            <a:stCxn id="5216" idx="6"/>
            <a:endCxn id="5218" idx="1"/>
          </p:cNvCxnSpPr>
          <p:nvPr/>
        </p:nvCxnSpPr>
        <p:spPr>
          <a:xfrm rot="10800000" flipH="1">
            <a:off x="2026475" y="3604450"/>
            <a:ext cx="519900" cy="457200"/>
          </a:xfrm>
          <a:prstGeom prst="straightConnector1">
            <a:avLst/>
          </a:prstGeom>
          <a:noFill/>
          <a:ln w="9525" cap="flat" cmpd="sng">
            <a:solidFill>
              <a:schemeClr val="dk2"/>
            </a:solidFill>
            <a:prstDash val="solid"/>
            <a:round/>
            <a:headEnd type="none" w="med" len="med"/>
            <a:tailEnd type="triangle" w="med" len="med"/>
          </a:ln>
        </p:spPr>
      </p:cxnSp>
      <p:cxnSp>
        <p:nvCxnSpPr>
          <p:cNvPr id="5221" name="Google Shape;5221;p49"/>
          <p:cNvCxnSpPr>
            <a:stCxn id="5216" idx="6"/>
          </p:cNvCxnSpPr>
          <p:nvPr/>
        </p:nvCxnSpPr>
        <p:spPr>
          <a:xfrm>
            <a:off x="2026475" y="4061650"/>
            <a:ext cx="519900" cy="407700"/>
          </a:xfrm>
          <a:prstGeom prst="straightConnector1">
            <a:avLst/>
          </a:prstGeom>
          <a:noFill/>
          <a:ln w="9525" cap="flat" cmpd="sng">
            <a:solidFill>
              <a:schemeClr val="dk2"/>
            </a:solidFill>
            <a:prstDash val="solid"/>
            <a:round/>
            <a:headEnd type="none" w="med" len="med"/>
            <a:tailEnd type="triangle" w="med" len="med"/>
          </a:ln>
        </p:spPr>
      </p:cxnSp>
      <p:sp>
        <p:nvSpPr>
          <p:cNvPr id="5222" name="Google Shape;5222;p49"/>
          <p:cNvSpPr txBox="1"/>
          <p:nvPr/>
        </p:nvSpPr>
        <p:spPr>
          <a:xfrm>
            <a:off x="2546375" y="42928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Ŷ</a:t>
            </a:r>
            <a:r>
              <a:rPr lang="en-GB" sz="1200">
                <a:latin typeface="Consolas" panose="020B0609020204030204"/>
                <a:ea typeface="Consolas" panose="020B0609020204030204"/>
                <a:cs typeface="Consolas" panose="020B0609020204030204"/>
                <a:sym typeface="Consolas" panose="020B0609020204030204"/>
              </a:rPr>
              <a:t> = 1</a:t>
            </a:r>
            <a:endParaRPr sz="1200">
              <a:latin typeface="Consolas" panose="020B0609020204030204"/>
              <a:ea typeface="Consolas" panose="020B0609020204030204"/>
              <a:cs typeface="Consolas" panose="020B0609020204030204"/>
              <a:sym typeface="Consolas" panose="020B0609020204030204"/>
            </a:endParaRPr>
          </a:p>
        </p:txBody>
      </p:sp>
      <p:sp>
        <p:nvSpPr>
          <p:cNvPr id="5223" name="Google Shape;5223;p49"/>
          <p:cNvSpPr txBox="1"/>
          <p:nvPr/>
        </p:nvSpPr>
        <p:spPr>
          <a:xfrm>
            <a:off x="3704225" y="22195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How does NN work (Insprired from Coursera)</a:t>
            </a:r>
            <a:endParaRPr lang="en-GB"/>
          </a:p>
        </p:txBody>
      </p:sp>
      <p:sp>
        <p:nvSpPr>
          <p:cNvPr id="5224" name="Google Shape;5224;p49"/>
          <p:cNvSpPr txBox="1"/>
          <p:nvPr/>
        </p:nvSpPr>
        <p:spPr>
          <a:xfrm>
            <a:off x="3402125" y="41892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Logistic Regression</a:t>
            </a:r>
            <a:endParaRPr lang="en-GB"/>
          </a:p>
        </p:txBody>
      </p:sp>
      <p:sp>
        <p:nvSpPr>
          <p:cNvPr id="5225" name="Google Shape;5225;p49"/>
          <p:cNvSpPr txBox="1"/>
          <p:nvPr/>
        </p:nvSpPr>
        <p:spPr>
          <a:xfrm>
            <a:off x="6508825" y="1329125"/>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Basic Neuron Model</a:t>
            </a:r>
            <a:endParaRPr lang="en-GB"/>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5229" name="Shape 5229"/>
        <p:cNvGrpSpPr/>
        <p:nvPr/>
      </p:nvGrpSpPr>
      <p:grpSpPr>
        <a:xfrm>
          <a:off x="0" y="0"/>
          <a:ext cx="0" cy="0"/>
          <a:chOff x="0" y="0"/>
          <a:chExt cx="0" cy="0"/>
        </a:xfrm>
      </p:grpSpPr>
      <p:sp>
        <p:nvSpPr>
          <p:cNvPr id="5230" name="Google Shape;5230;p50"/>
          <p:cNvSpPr/>
          <p:nvPr/>
        </p:nvSpPr>
        <p:spPr>
          <a:xfrm>
            <a:off x="2070995" y="21012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231" name="Google Shape;5231;p50"/>
          <p:cNvCxnSpPr/>
          <p:nvPr/>
        </p:nvCxnSpPr>
        <p:spPr>
          <a:xfrm rot="10800000">
            <a:off x="1356945" y="32488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232" name="Google Shape;5232;p50"/>
          <p:cNvSpPr/>
          <p:nvPr/>
        </p:nvSpPr>
        <p:spPr>
          <a:xfrm>
            <a:off x="1887550" y="27601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3" name="Google Shape;5233;p50"/>
          <p:cNvSpPr/>
          <p:nvPr/>
        </p:nvSpPr>
        <p:spPr>
          <a:xfrm>
            <a:off x="2177534" y="30896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4" name="Google Shape;5234;p50"/>
          <p:cNvSpPr/>
          <p:nvPr/>
        </p:nvSpPr>
        <p:spPr>
          <a:xfrm>
            <a:off x="2254441" y="24306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5" name="Google Shape;5235;p50"/>
          <p:cNvSpPr/>
          <p:nvPr/>
        </p:nvSpPr>
        <p:spPr>
          <a:xfrm>
            <a:off x="2315118" y="31367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6" name="Google Shape;5236;p50"/>
          <p:cNvSpPr/>
          <p:nvPr/>
        </p:nvSpPr>
        <p:spPr>
          <a:xfrm>
            <a:off x="2392025" y="26660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7" name="Google Shape;5237;p50"/>
          <p:cNvSpPr/>
          <p:nvPr/>
        </p:nvSpPr>
        <p:spPr>
          <a:xfrm>
            <a:off x="2208580" y="29013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8" name="Google Shape;5238;p50"/>
          <p:cNvSpPr/>
          <p:nvPr/>
        </p:nvSpPr>
        <p:spPr>
          <a:xfrm>
            <a:off x="2116857" y="27131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9" name="Google Shape;5239;p50"/>
          <p:cNvSpPr/>
          <p:nvPr/>
        </p:nvSpPr>
        <p:spPr>
          <a:xfrm>
            <a:off x="2896500" y="12539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0" name="Google Shape;5240;p50"/>
          <p:cNvSpPr/>
          <p:nvPr/>
        </p:nvSpPr>
        <p:spPr>
          <a:xfrm>
            <a:off x="2346164" y="24777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1" name="Google Shape;5241;p50"/>
          <p:cNvSpPr/>
          <p:nvPr/>
        </p:nvSpPr>
        <p:spPr>
          <a:xfrm>
            <a:off x="3125807" y="13951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2" name="Google Shape;5242;p50"/>
          <p:cNvSpPr/>
          <p:nvPr/>
        </p:nvSpPr>
        <p:spPr>
          <a:xfrm>
            <a:off x="3247868" y="18658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3" name="Google Shape;5243;p50"/>
          <p:cNvSpPr/>
          <p:nvPr/>
        </p:nvSpPr>
        <p:spPr>
          <a:xfrm>
            <a:off x="2483748" y="21953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4" name="Google Shape;5244;p50"/>
          <p:cNvSpPr/>
          <p:nvPr/>
        </p:nvSpPr>
        <p:spPr>
          <a:xfrm>
            <a:off x="2529609" y="15834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5" name="Google Shape;5245;p50"/>
          <p:cNvSpPr/>
          <p:nvPr/>
        </p:nvSpPr>
        <p:spPr>
          <a:xfrm>
            <a:off x="2804777" y="19129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6" name="Google Shape;5246;p50"/>
          <p:cNvSpPr/>
          <p:nvPr/>
        </p:nvSpPr>
        <p:spPr>
          <a:xfrm>
            <a:off x="2758916" y="29955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7" name="Google Shape;5247;p50"/>
          <p:cNvSpPr/>
          <p:nvPr/>
        </p:nvSpPr>
        <p:spPr>
          <a:xfrm>
            <a:off x="2942361" y="21482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8" name="Google Shape;5248;p50"/>
          <p:cNvSpPr/>
          <p:nvPr/>
        </p:nvSpPr>
        <p:spPr>
          <a:xfrm>
            <a:off x="3263391" y="25719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9" name="Google Shape;5249;p50"/>
          <p:cNvSpPr/>
          <p:nvPr/>
        </p:nvSpPr>
        <p:spPr>
          <a:xfrm>
            <a:off x="3187898" y="23500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0" name="Google Shape;5250;p50"/>
          <p:cNvSpPr/>
          <p:nvPr/>
        </p:nvSpPr>
        <p:spPr>
          <a:xfrm>
            <a:off x="2912730" y="25853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1" name="Google Shape;5251;p50"/>
          <p:cNvSpPr/>
          <p:nvPr/>
        </p:nvSpPr>
        <p:spPr>
          <a:xfrm>
            <a:off x="2575470" y="26189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2" name="Google Shape;5252;p50"/>
          <p:cNvSpPr/>
          <p:nvPr/>
        </p:nvSpPr>
        <p:spPr>
          <a:xfrm>
            <a:off x="2850639" y="28543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3" name="Google Shape;5253;p50"/>
          <p:cNvSpPr/>
          <p:nvPr/>
        </p:nvSpPr>
        <p:spPr>
          <a:xfrm>
            <a:off x="3722005" y="15363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4" name="Google Shape;5254;p50"/>
          <p:cNvSpPr/>
          <p:nvPr/>
        </p:nvSpPr>
        <p:spPr>
          <a:xfrm>
            <a:off x="3630282" y="22424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5" name="Google Shape;5255;p50"/>
          <p:cNvSpPr/>
          <p:nvPr/>
        </p:nvSpPr>
        <p:spPr>
          <a:xfrm>
            <a:off x="3859589" y="16305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6" name="Google Shape;5256;p50"/>
          <p:cNvSpPr/>
          <p:nvPr/>
        </p:nvSpPr>
        <p:spPr>
          <a:xfrm>
            <a:off x="3905450" y="17246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7" name="Google Shape;5257;p50"/>
          <p:cNvSpPr/>
          <p:nvPr/>
        </p:nvSpPr>
        <p:spPr>
          <a:xfrm>
            <a:off x="3767866" y="18187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8" name="Google Shape;5258;p50"/>
          <p:cNvSpPr/>
          <p:nvPr/>
        </p:nvSpPr>
        <p:spPr>
          <a:xfrm>
            <a:off x="3676143" y="16775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9" name="Google Shape;5259;p50"/>
          <p:cNvSpPr/>
          <p:nvPr/>
        </p:nvSpPr>
        <p:spPr>
          <a:xfrm>
            <a:off x="3813727" y="17717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0" name="Google Shape;5260;p50"/>
          <p:cNvSpPr/>
          <p:nvPr/>
        </p:nvSpPr>
        <p:spPr>
          <a:xfrm>
            <a:off x="2713055" y="13010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1" name="Google Shape;5261;p50"/>
          <p:cNvSpPr/>
          <p:nvPr/>
        </p:nvSpPr>
        <p:spPr>
          <a:xfrm>
            <a:off x="2300302" y="25248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2" name="Google Shape;5262;p50"/>
          <p:cNvSpPr/>
          <p:nvPr/>
        </p:nvSpPr>
        <p:spPr>
          <a:xfrm>
            <a:off x="2988223" y="14422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3" name="Google Shape;5263;p50"/>
          <p:cNvSpPr/>
          <p:nvPr/>
        </p:nvSpPr>
        <p:spPr>
          <a:xfrm>
            <a:off x="2621332" y="29484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4" name="Google Shape;5264;p50"/>
          <p:cNvSpPr/>
          <p:nvPr/>
        </p:nvSpPr>
        <p:spPr>
          <a:xfrm>
            <a:off x="3034084" y="19600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5" name="Google Shape;5265;p50"/>
          <p:cNvSpPr/>
          <p:nvPr/>
        </p:nvSpPr>
        <p:spPr>
          <a:xfrm>
            <a:off x="2437886" y="22894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6" name="Google Shape;5266;p50"/>
          <p:cNvSpPr/>
          <p:nvPr/>
        </p:nvSpPr>
        <p:spPr>
          <a:xfrm>
            <a:off x="2667193" y="20070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7" name="Google Shape;5267;p50"/>
          <p:cNvSpPr/>
          <p:nvPr/>
        </p:nvSpPr>
        <p:spPr>
          <a:xfrm>
            <a:off x="3309252" y="12068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8" name="Google Shape;5268;p50"/>
          <p:cNvSpPr/>
          <p:nvPr/>
        </p:nvSpPr>
        <p:spPr>
          <a:xfrm>
            <a:off x="3355114" y="23365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9" name="Google Shape;5269;p50"/>
          <p:cNvSpPr/>
          <p:nvPr/>
        </p:nvSpPr>
        <p:spPr>
          <a:xfrm>
            <a:off x="3584420" y="13481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0" name="Google Shape;5270;p50"/>
          <p:cNvSpPr/>
          <p:nvPr/>
        </p:nvSpPr>
        <p:spPr>
          <a:xfrm>
            <a:off x="3538559" y="20541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1" name="Google Shape;5271;p50"/>
          <p:cNvSpPr/>
          <p:nvPr/>
        </p:nvSpPr>
        <p:spPr>
          <a:xfrm>
            <a:off x="3079945" y="11598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2" name="Google Shape;5272;p50"/>
          <p:cNvSpPr/>
          <p:nvPr/>
        </p:nvSpPr>
        <p:spPr>
          <a:xfrm>
            <a:off x="3446836" y="14893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3" name="Google Shape;5273;p50"/>
          <p:cNvSpPr/>
          <p:nvPr/>
        </p:nvSpPr>
        <p:spPr>
          <a:xfrm>
            <a:off x="3400975" y="23836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4" name="Google Shape;5274;p50"/>
          <p:cNvSpPr txBox="1"/>
          <p:nvPr/>
        </p:nvSpPr>
        <p:spPr>
          <a:xfrm>
            <a:off x="2808825" y="33250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Size</a:t>
            </a:r>
            <a:endParaRPr sz="1200">
              <a:latin typeface="Consolas" panose="020B0609020204030204"/>
              <a:ea typeface="Consolas" panose="020B0609020204030204"/>
              <a:cs typeface="Consolas" panose="020B0609020204030204"/>
              <a:sym typeface="Consolas" panose="020B0609020204030204"/>
            </a:endParaRPr>
          </a:p>
        </p:txBody>
      </p:sp>
      <p:sp>
        <p:nvSpPr>
          <p:cNvPr id="5275" name="Google Shape;5275;p50"/>
          <p:cNvSpPr txBox="1"/>
          <p:nvPr/>
        </p:nvSpPr>
        <p:spPr>
          <a:xfrm rot="-5400000">
            <a:off x="908800" y="17922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a:t>
            </a:r>
            <a:endParaRPr sz="1200">
              <a:latin typeface="Consolas" panose="020B0609020204030204"/>
              <a:ea typeface="Consolas" panose="020B0609020204030204"/>
              <a:cs typeface="Consolas" panose="020B0609020204030204"/>
              <a:sym typeface="Consolas" panose="020B0609020204030204"/>
            </a:endParaRPr>
          </a:p>
        </p:txBody>
      </p:sp>
      <p:cxnSp>
        <p:nvCxnSpPr>
          <p:cNvPr id="5276" name="Google Shape;5276;p50"/>
          <p:cNvCxnSpPr/>
          <p:nvPr/>
        </p:nvCxnSpPr>
        <p:spPr>
          <a:xfrm rot="10800000" flipH="1">
            <a:off x="1658500" y="12257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5277" name="Google Shape;5277;p50"/>
          <p:cNvCxnSpPr/>
          <p:nvPr/>
        </p:nvCxnSpPr>
        <p:spPr>
          <a:xfrm rot="10800000" flipH="1">
            <a:off x="1441075" y="9820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278" name="Google Shape;5278;p50"/>
          <p:cNvSpPr/>
          <p:nvPr/>
        </p:nvSpPr>
        <p:spPr>
          <a:xfrm>
            <a:off x="6095070" y="20995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279" name="Google Shape;5279;p50"/>
          <p:cNvCxnSpPr/>
          <p:nvPr/>
        </p:nvCxnSpPr>
        <p:spPr>
          <a:xfrm rot="10800000">
            <a:off x="5381020" y="32471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280" name="Google Shape;5280;p50"/>
          <p:cNvSpPr/>
          <p:nvPr/>
        </p:nvSpPr>
        <p:spPr>
          <a:xfrm>
            <a:off x="5911625" y="27584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1" name="Google Shape;5281;p50"/>
          <p:cNvSpPr/>
          <p:nvPr/>
        </p:nvSpPr>
        <p:spPr>
          <a:xfrm>
            <a:off x="6201609" y="30879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2" name="Google Shape;5282;p50"/>
          <p:cNvSpPr/>
          <p:nvPr/>
        </p:nvSpPr>
        <p:spPr>
          <a:xfrm>
            <a:off x="6278516" y="24289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3" name="Google Shape;5283;p50"/>
          <p:cNvSpPr/>
          <p:nvPr/>
        </p:nvSpPr>
        <p:spPr>
          <a:xfrm>
            <a:off x="6339193" y="31350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4" name="Google Shape;5284;p50"/>
          <p:cNvSpPr/>
          <p:nvPr/>
        </p:nvSpPr>
        <p:spPr>
          <a:xfrm>
            <a:off x="6416100" y="26643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5" name="Google Shape;5285;p50"/>
          <p:cNvSpPr/>
          <p:nvPr/>
        </p:nvSpPr>
        <p:spPr>
          <a:xfrm>
            <a:off x="6232655" y="28996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6" name="Google Shape;5286;p50"/>
          <p:cNvSpPr/>
          <p:nvPr/>
        </p:nvSpPr>
        <p:spPr>
          <a:xfrm>
            <a:off x="6140932" y="27114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7" name="Google Shape;5287;p50"/>
          <p:cNvSpPr/>
          <p:nvPr/>
        </p:nvSpPr>
        <p:spPr>
          <a:xfrm>
            <a:off x="6920575" y="12522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8" name="Google Shape;5288;p50"/>
          <p:cNvSpPr/>
          <p:nvPr/>
        </p:nvSpPr>
        <p:spPr>
          <a:xfrm>
            <a:off x="6370239" y="24760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9" name="Google Shape;5289;p50"/>
          <p:cNvSpPr/>
          <p:nvPr/>
        </p:nvSpPr>
        <p:spPr>
          <a:xfrm>
            <a:off x="7149882" y="13934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0" name="Google Shape;5290;p50"/>
          <p:cNvSpPr/>
          <p:nvPr/>
        </p:nvSpPr>
        <p:spPr>
          <a:xfrm>
            <a:off x="7271943" y="18641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1" name="Google Shape;5291;p50"/>
          <p:cNvSpPr/>
          <p:nvPr/>
        </p:nvSpPr>
        <p:spPr>
          <a:xfrm>
            <a:off x="6507823" y="21936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2" name="Google Shape;5292;p50"/>
          <p:cNvSpPr/>
          <p:nvPr/>
        </p:nvSpPr>
        <p:spPr>
          <a:xfrm>
            <a:off x="6553684" y="15817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3" name="Google Shape;5293;p50"/>
          <p:cNvSpPr/>
          <p:nvPr/>
        </p:nvSpPr>
        <p:spPr>
          <a:xfrm>
            <a:off x="6828852" y="19112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4" name="Google Shape;5294;p50"/>
          <p:cNvSpPr/>
          <p:nvPr/>
        </p:nvSpPr>
        <p:spPr>
          <a:xfrm>
            <a:off x="6782991" y="29938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5" name="Google Shape;5295;p50"/>
          <p:cNvSpPr/>
          <p:nvPr/>
        </p:nvSpPr>
        <p:spPr>
          <a:xfrm>
            <a:off x="6966436" y="21465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6" name="Google Shape;5296;p50"/>
          <p:cNvSpPr/>
          <p:nvPr/>
        </p:nvSpPr>
        <p:spPr>
          <a:xfrm>
            <a:off x="7287466" y="25702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7" name="Google Shape;5297;p50"/>
          <p:cNvSpPr/>
          <p:nvPr/>
        </p:nvSpPr>
        <p:spPr>
          <a:xfrm>
            <a:off x="7211973" y="23483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8" name="Google Shape;5298;p50"/>
          <p:cNvSpPr/>
          <p:nvPr/>
        </p:nvSpPr>
        <p:spPr>
          <a:xfrm>
            <a:off x="6936805" y="25836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9" name="Google Shape;5299;p50"/>
          <p:cNvSpPr/>
          <p:nvPr/>
        </p:nvSpPr>
        <p:spPr>
          <a:xfrm>
            <a:off x="6599545" y="26172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0" name="Google Shape;5300;p50"/>
          <p:cNvSpPr/>
          <p:nvPr/>
        </p:nvSpPr>
        <p:spPr>
          <a:xfrm>
            <a:off x="6874714" y="28526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1" name="Google Shape;5301;p50"/>
          <p:cNvSpPr/>
          <p:nvPr/>
        </p:nvSpPr>
        <p:spPr>
          <a:xfrm>
            <a:off x="7746080" y="15346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2" name="Google Shape;5302;p50"/>
          <p:cNvSpPr/>
          <p:nvPr/>
        </p:nvSpPr>
        <p:spPr>
          <a:xfrm>
            <a:off x="7654357" y="22407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3" name="Google Shape;5303;p50"/>
          <p:cNvSpPr/>
          <p:nvPr/>
        </p:nvSpPr>
        <p:spPr>
          <a:xfrm>
            <a:off x="7883664" y="16288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4" name="Google Shape;5304;p50"/>
          <p:cNvSpPr/>
          <p:nvPr/>
        </p:nvSpPr>
        <p:spPr>
          <a:xfrm>
            <a:off x="7929525" y="17229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5" name="Google Shape;5305;p50"/>
          <p:cNvSpPr/>
          <p:nvPr/>
        </p:nvSpPr>
        <p:spPr>
          <a:xfrm>
            <a:off x="7791941" y="18170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6" name="Google Shape;5306;p50"/>
          <p:cNvSpPr/>
          <p:nvPr/>
        </p:nvSpPr>
        <p:spPr>
          <a:xfrm>
            <a:off x="7700218" y="16758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7" name="Google Shape;5307;p50"/>
          <p:cNvSpPr/>
          <p:nvPr/>
        </p:nvSpPr>
        <p:spPr>
          <a:xfrm>
            <a:off x="7837802" y="17700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8" name="Google Shape;5308;p50"/>
          <p:cNvSpPr/>
          <p:nvPr/>
        </p:nvSpPr>
        <p:spPr>
          <a:xfrm>
            <a:off x="6737130" y="12993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9" name="Google Shape;5309;p50"/>
          <p:cNvSpPr/>
          <p:nvPr/>
        </p:nvSpPr>
        <p:spPr>
          <a:xfrm>
            <a:off x="6324377" y="25231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0" name="Google Shape;5310;p50"/>
          <p:cNvSpPr/>
          <p:nvPr/>
        </p:nvSpPr>
        <p:spPr>
          <a:xfrm>
            <a:off x="7012298" y="14405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1" name="Google Shape;5311;p50"/>
          <p:cNvSpPr/>
          <p:nvPr/>
        </p:nvSpPr>
        <p:spPr>
          <a:xfrm>
            <a:off x="6645407" y="29467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2" name="Google Shape;5312;p50"/>
          <p:cNvSpPr/>
          <p:nvPr/>
        </p:nvSpPr>
        <p:spPr>
          <a:xfrm>
            <a:off x="7058159" y="19583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3" name="Google Shape;5313;p50"/>
          <p:cNvSpPr/>
          <p:nvPr/>
        </p:nvSpPr>
        <p:spPr>
          <a:xfrm>
            <a:off x="6461961" y="22877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4" name="Google Shape;5314;p50"/>
          <p:cNvSpPr/>
          <p:nvPr/>
        </p:nvSpPr>
        <p:spPr>
          <a:xfrm>
            <a:off x="6691268" y="20053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5" name="Google Shape;5315;p50"/>
          <p:cNvSpPr/>
          <p:nvPr/>
        </p:nvSpPr>
        <p:spPr>
          <a:xfrm>
            <a:off x="7333327" y="12051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6" name="Google Shape;5316;p50"/>
          <p:cNvSpPr/>
          <p:nvPr/>
        </p:nvSpPr>
        <p:spPr>
          <a:xfrm>
            <a:off x="7379189" y="23348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7" name="Google Shape;5317;p50"/>
          <p:cNvSpPr/>
          <p:nvPr/>
        </p:nvSpPr>
        <p:spPr>
          <a:xfrm>
            <a:off x="7608495" y="13464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8" name="Google Shape;5318;p50"/>
          <p:cNvSpPr/>
          <p:nvPr/>
        </p:nvSpPr>
        <p:spPr>
          <a:xfrm>
            <a:off x="7562634" y="20524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9" name="Google Shape;5319;p50"/>
          <p:cNvSpPr/>
          <p:nvPr/>
        </p:nvSpPr>
        <p:spPr>
          <a:xfrm>
            <a:off x="7104020" y="11581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0" name="Google Shape;5320;p50"/>
          <p:cNvSpPr/>
          <p:nvPr/>
        </p:nvSpPr>
        <p:spPr>
          <a:xfrm>
            <a:off x="7470911" y="14876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1" name="Google Shape;5321;p50"/>
          <p:cNvSpPr/>
          <p:nvPr/>
        </p:nvSpPr>
        <p:spPr>
          <a:xfrm>
            <a:off x="7425050" y="23819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2" name="Google Shape;5322;p50"/>
          <p:cNvSpPr txBox="1"/>
          <p:nvPr/>
        </p:nvSpPr>
        <p:spPr>
          <a:xfrm>
            <a:off x="6832900" y="33233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Size</a:t>
            </a:r>
            <a:endParaRPr sz="1200">
              <a:latin typeface="Consolas" panose="020B0609020204030204"/>
              <a:ea typeface="Consolas" panose="020B0609020204030204"/>
              <a:cs typeface="Consolas" panose="020B0609020204030204"/>
              <a:sym typeface="Consolas" panose="020B0609020204030204"/>
            </a:endParaRPr>
          </a:p>
        </p:txBody>
      </p:sp>
      <p:sp>
        <p:nvSpPr>
          <p:cNvPr id="5323" name="Google Shape;5323;p50"/>
          <p:cNvSpPr txBox="1"/>
          <p:nvPr/>
        </p:nvSpPr>
        <p:spPr>
          <a:xfrm rot="-5400000">
            <a:off x="4932875" y="17905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a:t>
            </a:r>
            <a:endParaRPr sz="1200">
              <a:latin typeface="Consolas" panose="020B0609020204030204"/>
              <a:ea typeface="Consolas" panose="020B0609020204030204"/>
              <a:cs typeface="Consolas" panose="020B0609020204030204"/>
              <a:sym typeface="Consolas" panose="020B0609020204030204"/>
            </a:endParaRPr>
          </a:p>
        </p:txBody>
      </p:sp>
      <p:cxnSp>
        <p:nvCxnSpPr>
          <p:cNvPr id="5324" name="Google Shape;5324;p50"/>
          <p:cNvCxnSpPr/>
          <p:nvPr/>
        </p:nvCxnSpPr>
        <p:spPr>
          <a:xfrm rot="10800000" flipH="1">
            <a:off x="5834975" y="12240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5325" name="Google Shape;5325;p50"/>
          <p:cNvCxnSpPr/>
          <p:nvPr/>
        </p:nvCxnSpPr>
        <p:spPr>
          <a:xfrm rot="10800000" flipH="1">
            <a:off x="5465150" y="980325"/>
            <a:ext cx="7500" cy="2386200"/>
          </a:xfrm>
          <a:prstGeom prst="straightConnector1">
            <a:avLst/>
          </a:prstGeom>
          <a:noFill/>
          <a:ln w="9525" cap="flat" cmpd="sng">
            <a:solidFill>
              <a:schemeClr val="dk2"/>
            </a:solidFill>
            <a:prstDash val="solid"/>
            <a:round/>
            <a:headEnd type="none" w="med" len="med"/>
            <a:tailEnd type="triangle" w="med" len="med"/>
          </a:ln>
        </p:spPr>
      </p:cxnSp>
      <p:cxnSp>
        <p:nvCxnSpPr>
          <p:cNvPr id="5326" name="Google Shape;5326;p50"/>
          <p:cNvCxnSpPr/>
          <p:nvPr/>
        </p:nvCxnSpPr>
        <p:spPr>
          <a:xfrm>
            <a:off x="5477875" y="3207450"/>
            <a:ext cx="356100" cy="0"/>
          </a:xfrm>
          <a:prstGeom prst="straightConnector1">
            <a:avLst/>
          </a:prstGeom>
          <a:noFill/>
          <a:ln w="19050" cap="flat" cmpd="sng">
            <a:solidFill>
              <a:srgbClr val="FF0000"/>
            </a:solidFill>
            <a:prstDash val="solid"/>
            <a:round/>
            <a:headEnd type="none" w="med" len="med"/>
            <a:tailEnd type="none" w="med" len="med"/>
          </a:ln>
        </p:spPr>
      </p:cxnSp>
      <p:sp>
        <p:nvSpPr>
          <p:cNvPr id="5327" name="Google Shape;5327;p50"/>
          <p:cNvSpPr txBox="1"/>
          <p:nvPr/>
        </p:nvSpPr>
        <p:spPr>
          <a:xfrm>
            <a:off x="1553800" y="60355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Linear regression</a:t>
            </a:r>
            <a:endParaRPr lang="en-GB"/>
          </a:p>
        </p:txBody>
      </p:sp>
      <p:sp>
        <p:nvSpPr>
          <p:cNvPr id="5328" name="Google Shape;5328;p50"/>
          <p:cNvSpPr txBox="1"/>
          <p:nvPr/>
        </p:nvSpPr>
        <p:spPr>
          <a:xfrm>
            <a:off x="5850575" y="601850"/>
            <a:ext cx="9165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ReLU(x)</a:t>
            </a:r>
            <a:endParaRPr lang="en-GB"/>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5332" name="Shape 5332"/>
        <p:cNvGrpSpPr/>
        <p:nvPr/>
      </p:nvGrpSpPr>
      <p:grpSpPr>
        <a:xfrm>
          <a:off x="0" y="0"/>
          <a:ext cx="0" cy="0"/>
          <a:chOff x="0" y="0"/>
          <a:chExt cx="0" cy="0"/>
        </a:xfrm>
      </p:grpSpPr>
      <p:sp>
        <p:nvSpPr>
          <p:cNvPr id="5333" name="Google Shape;5333;p51"/>
          <p:cNvSpPr/>
          <p:nvPr/>
        </p:nvSpPr>
        <p:spPr>
          <a:xfrm>
            <a:off x="427650" y="943999"/>
            <a:ext cx="398700" cy="361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I</a:t>
            </a:r>
            <a:endParaRPr>
              <a:latin typeface="Consolas" panose="020B0609020204030204"/>
              <a:ea typeface="Consolas" panose="020B0609020204030204"/>
              <a:cs typeface="Consolas" panose="020B0609020204030204"/>
              <a:sym typeface="Consolas" panose="020B0609020204030204"/>
            </a:endParaRPr>
          </a:p>
        </p:txBody>
      </p:sp>
      <p:sp>
        <p:nvSpPr>
          <p:cNvPr id="5334" name="Google Shape;5334;p51"/>
          <p:cNvSpPr/>
          <p:nvPr/>
        </p:nvSpPr>
        <p:spPr>
          <a:xfrm>
            <a:off x="1321375" y="310700"/>
            <a:ext cx="1320600" cy="1628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5335" name="Google Shape;5335;p51"/>
          <p:cNvSpPr/>
          <p:nvPr/>
        </p:nvSpPr>
        <p:spPr>
          <a:xfrm>
            <a:off x="418625" y="3029026"/>
            <a:ext cx="398700" cy="396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V</a:t>
            </a:r>
            <a:endParaRPr>
              <a:latin typeface="Consolas" panose="020B0609020204030204"/>
              <a:ea typeface="Consolas" panose="020B0609020204030204"/>
              <a:cs typeface="Consolas" panose="020B0609020204030204"/>
              <a:sym typeface="Consolas" panose="020B0609020204030204"/>
            </a:endParaRPr>
          </a:p>
        </p:txBody>
      </p:sp>
      <p:sp>
        <p:nvSpPr>
          <p:cNvPr id="5336" name="Google Shape;5336;p51"/>
          <p:cNvSpPr txBox="1"/>
          <p:nvPr/>
        </p:nvSpPr>
        <p:spPr>
          <a:xfrm>
            <a:off x="236825" y="144112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t>128*128*1</a:t>
            </a:r>
            <a:endParaRPr sz="900"/>
          </a:p>
        </p:txBody>
      </p:sp>
      <p:sp>
        <p:nvSpPr>
          <p:cNvPr id="5337" name="Google Shape;5337;p51"/>
          <p:cNvSpPr txBox="1"/>
          <p:nvPr/>
        </p:nvSpPr>
        <p:spPr>
          <a:xfrm>
            <a:off x="236825" y="346682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t>128*128*1</a:t>
            </a:r>
            <a:endParaRPr sz="900"/>
          </a:p>
        </p:txBody>
      </p:sp>
      <p:sp>
        <p:nvSpPr>
          <p:cNvPr id="5338" name="Google Shape;5338;p51"/>
          <p:cNvSpPr/>
          <p:nvPr/>
        </p:nvSpPr>
        <p:spPr>
          <a:xfrm rot="7778">
            <a:off x="1395105" y="795973"/>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CONV</a:t>
            </a:r>
            <a:endParaRPr sz="8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1</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5339" name="Google Shape;5339;p51"/>
          <p:cNvSpPr/>
          <p:nvPr/>
        </p:nvSpPr>
        <p:spPr>
          <a:xfrm rot="7778">
            <a:off x="1817630"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CONV</a:t>
            </a:r>
            <a:endParaRPr sz="8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2</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5340" name="Google Shape;5340;p51"/>
          <p:cNvSpPr/>
          <p:nvPr/>
        </p:nvSpPr>
        <p:spPr>
          <a:xfrm rot="7778">
            <a:off x="2240155" y="12339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CONV</a:t>
            </a:r>
            <a:endParaRPr sz="8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4</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5341" name="Google Shape;5341;p51"/>
          <p:cNvSpPr/>
          <p:nvPr/>
        </p:nvSpPr>
        <p:spPr>
          <a:xfrm rot="7778">
            <a:off x="2266055" y="4166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CONV</a:t>
            </a:r>
            <a:endParaRPr sz="8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3</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5342" name="Google Shape;5342;p51"/>
          <p:cNvSpPr/>
          <p:nvPr/>
        </p:nvSpPr>
        <p:spPr>
          <a:xfrm>
            <a:off x="2906188" y="4701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3" name="Google Shape;5343;p51"/>
          <p:cNvSpPr/>
          <p:nvPr/>
        </p:nvSpPr>
        <p:spPr>
          <a:xfrm>
            <a:off x="2901325" y="1267850"/>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4" name="Google Shape;5344;p51"/>
          <p:cNvSpPr/>
          <p:nvPr/>
        </p:nvSpPr>
        <p:spPr>
          <a:xfrm>
            <a:off x="3998663" y="741513"/>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5" name="Google Shape;5345;p51"/>
          <p:cNvSpPr/>
          <p:nvPr/>
        </p:nvSpPr>
        <p:spPr>
          <a:xfrm>
            <a:off x="3682988" y="1060388"/>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6" name="Google Shape;5346;p51"/>
          <p:cNvSpPr/>
          <p:nvPr/>
        </p:nvSpPr>
        <p:spPr>
          <a:xfrm>
            <a:off x="4742750" y="310700"/>
            <a:ext cx="1221600" cy="16281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5347" name="Google Shape;5347;p51"/>
          <p:cNvSpPr/>
          <p:nvPr/>
        </p:nvSpPr>
        <p:spPr>
          <a:xfrm rot="7778">
            <a:off x="4810692" y="800623"/>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CONV</a:t>
            </a:r>
            <a:endParaRPr sz="8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5</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5348" name="Google Shape;5348;p51"/>
          <p:cNvSpPr/>
          <p:nvPr/>
        </p:nvSpPr>
        <p:spPr>
          <a:xfrm rot="7778">
            <a:off x="5218330"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CONV</a:t>
            </a:r>
            <a:endParaRPr sz="8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6</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5349" name="Google Shape;5349;p51"/>
          <p:cNvSpPr/>
          <p:nvPr/>
        </p:nvSpPr>
        <p:spPr>
          <a:xfrm rot="7778">
            <a:off x="5625942"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CONV</a:t>
            </a:r>
            <a:endParaRPr sz="8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7</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5350" name="Google Shape;5350;p51"/>
          <p:cNvSpPr/>
          <p:nvPr/>
        </p:nvSpPr>
        <p:spPr>
          <a:xfrm>
            <a:off x="6329650" y="948825"/>
            <a:ext cx="495000" cy="361500"/>
          </a:xfrm>
          <a:prstGeom prst="rect">
            <a:avLst/>
          </a:prstGeom>
          <a:solidFill>
            <a:srgbClr val="D9D9D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I1</a:t>
            </a:r>
            <a:endParaRPr>
              <a:latin typeface="Consolas" panose="020B0609020204030204"/>
              <a:ea typeface="Consolas" panose="020B0609020204030204"/>
              <a:cs typeface="Consolas" panose="020B0609020204030204"/>
              <a:sym typeface="Consolas" panose="020B0609020204030204"/>
            </a:endParaRPr>
          </a:p>
        </p:txBody>
      </p:sp>
      <p:sp>
        <p:nvSpPr>
          <p:cNvPr id="5351" name="Google Shape;5351;p51"/>
          <p:cNvSpPr txBox="1"/>
          <p:nvPr/>
        </p:nvSpPr>
        <p:spPr>
          <a:xfrm>
            <a:off x="6198275" y="1330100"/>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t>128*128*1</a:t>
            </a:r>
            <a:endParaRPr sz="900"/>
          </a:p>
        </p:txBody>
      </p:sp>
      <p:cxnSp>
        <p:nvCxnSpPr>
          <p:cNvPr id="5352" name="Google Shape;5352;p51"/>
          <p:cNvCxnSpPr>
            <a:stCxn id="5333" idx="3"/>
            <a:endCxn id="5334" idx="1"/>
          </p:cNvCxnSpPr>
          <p:nvPr/>
        </p:nvCxnSpPr>
        <p:spPr>
          <a:xfrm>
            <a:off x="826350" y="1124749"/>
            <a:ext cx="495000" cy="0"/>
          </a:xfrm>
          <a:prstGeom prst="straightConnector1">
            <a:avLst/>
          </a:prstGeom>
          <a:noFill/>
          <a:ln w="9525" cap="flat" cmpd="sng">
            <a:solidFill>
              <a:schemeClr val="dk2"/>
            </a:solidFill>
            <a:prstDash val="solid"/>
            <a:round/>
            <a:headEnd type="none" w="med" len="med"/>
            <a:tailEnd type="none" w="med" len="med"/>
          </a:ln>
        </p:spPr>
      </p:cxnSp>
      <p:cxnSp>
        <p:nvCxnSpPr>
          <p:cNvPr id="5353" name="Google Shape;5353;p51"/>
          <p:cNvCxnSpPr>
            <a:stCxn id="5338" idx="3"/>
            <a:endCxn id="5339" idx="1"/>
          </p:cNvCxnSpPr>
          <p:nvPr/>
        </p:nvCxnSpPr>
        <p:spPr>
          <a:xfrm rot="10800000" flipH="1">
            <a:off x="1660305" y="1124323"/>
            <a:ext cx="157200" cy="900"/>
          </a:xfrm>
          <a:prstGeom prst="straightConnector1">
            <a:avLst/>
          </a:prstGeom>
          <a:noFill/>
          <a:ln w="9525" cap="flat" cmpd="sng">
            <a:solidFill>
              <a:schemeClr val="dk2"/>
            </a:solidFill>
            <a:prstDash val="solid"/>
            <a:round/>
            <a:headEnd type="none" w="med" len="med"/>
            <a:tailEnd type="none" w="med" len="med"/>
          </a:ln>
        </p:spPr>
      </p:cxnSp>
      <p:cxnSp>
        <p:nvCxnSpPr>
          <p:cNvPr id="5354" name="Google Shape;5354;p51"/>
          <p:cNvCxnSpPr>
            <a:stCxn id="5339" idx="3"/>
            <a:endCxn id="5341" idx="1"/>
          </p:cNvCxnSpPr>
          <p:nvPr/>
        </p:nvCxnSpPr>
        <p:spPr>
          <a:xfrm rot="10800000" flipH="1">
            <a:off x="2082830" y="745248"/>
            <a:ext cx="183300" cy="379800"/>
          </a:xfrm>
          <a:prstGeom prst="straightConnector1">
            <a:avLst/>
          </a:prstGeom>
          <a:noFill/>
          <a:ln w="9525" cap="flat" cmpd="sng">
            <a:solidFill>
              <a:schemeClr val="dk2"/>
            </a:solidFill>
            <a:prstDash val="solid"/>
            <a:round/>
            <a:headEnd type="none" w="med" len="med"/>
            <a:tailEnd type="triangle" w="med" len="med"/>
          </a:ln>
        </p:spPr>
      </p:cxnSp>
      <p:cxnSp>
        <p:nvCxnSpPr>
          <p:cNvPr id="5355" name="Google Shape;5355;p51"/>
          <p:cNvCxnSpPr>
            <a:stCxn id="5339" idx="3"/>
            <a:endCxn id="5340" idx="1"/>
          </p:cNvCxnSpPr>
          <p:nvPr/>
        </p:nvCxnSpPr>
        <p:spPr>
          <a:xfrm>
            <a:off x="2082830" y="1125048"/>
            <a:ext cx="157200" cy="437700"/>
          </a:xfrm>
          <a:prstGeom prst="straightConnector1">
            <a:avLst/>
          </a:prstGeom>
          <a:noFill/>
          <a:ln w="9525" cap="flat" cmpd="sng">
            <a:solidFill>
              <a:schemeClr val="dk2"/>
            </a:solidFill>
            <a:prstDash val="solid"/>
            <a:round/>
            <a:headEnd type="none" w="med" len="med"/>
            <a:tailEnd type="triangle" w="med" len="med"/>
          </a:ln>
        </p:spPr>
      </p:cxnSp>
      <p:cxnSp>
        <p:nvCxnSpPr>
          <p:cNvPr id="5356" name="Google Shape;5356;p51"/>
          <p:cNvCxnSpPr>
            <a:stCxn id="5341" idx="3"/>
          </p:cNvCxnSpPr>
          <p:nvPr/>
        </p:nvCxnSpPr>
        <p:spPr>
          <a:xfrm>
            <a:off x="2531255" y="745948"/>
            <a:ext cx="377100" cy="9000"/>
          </a:xfrm>
          <a:prstGeom prst="straightConnector1">
            <a:avLst/>
          </a:prstGeom>
          <a:noFill/>
          <a:ln w="9525" cap="flat" cmpd="sng">
            <a:solidFill>
              <a:schemeClr val="dk2"/>
            </a:solidFill>
            <a:prstDash val="solid"/>
            <a:round/>
            <a:headEnd type="none" w="med" len="med"/>
            <a:tailEnd type="triangle" w="med" len="med"/>
          </a:ln>
        </p:spPr>
      </p:cxnSp>
      <p:cxnSp>
        <p:nvCxnSpPr>
          <p:cNvPr id="5357" name="Google Shape;5357;p51"/>
          <p:cNvCxnSpPr>
            <a:stCxn id="5340" idx="3"/>
          </p:cNvCxnSpPr>
          <p:nvPr/>
        </p:nvCxnSpPr>
        <p:spPr>
          <a:xfrm>
            <a:off x="2505355" y="1563248"/>
            <a:ext cx="381000" cy="5700"/>
          </a:xfrm>
          <a:prstGeom prst="straightConnector1">
            <a:avLst/>
          </a:prstGeom>
          <a:noFill/>
          <a:ln w="9525" cap="flat" cmpd="sng">
            <a:solidFill>
              <a:schemeClr val="dk2"/>
            </a:solidFill>
            <a:prstDash val="solid"/>
            <a:round/>
            <a:headEnd type="none" w="med" len="med"/>
            <a:tailEnd type="triangle" w="med" len="med"/>
          </a:ln>
        </p:spPr>
      </p:cxnSp>
      <p:cxnSp>
        <p:nvCxnSpPr>
          <p:cNvPr id="5358" name="Google Shape;5358;p51"/>
          <p:cNvCxnSpPr>
            <a:stCxn id="5342" idx="5"/>
            <a:endCxn id="5344" idx="0"/>
          </p:cNvCxnSpPr>
          <p:nvPr/>
        </p:nvCxnSpPr>
        <p:spPr>
          <a:xfrm>
            <a:off x="3358588" y="544138"/>
            <a:ext cx="1016100" cy="197400"/>
          </a:xfrm>
          <a:prstGeom prst="curvedConnector2">
            <a:avLst/>
          </a:prstGeom>
          <a:noFill/>
          <a:ln w="9525" cap="flat" cmpd="sng">
            <a:solidFill>
              <a:schemeClr val="dk2"/>
            </a:solidFill>
            <a:prstDash val="solid"/>
            <a:round/>
            <a:headEnd type="none" w="med" len="med"/>
            <a:tailEnd type="none" w="med" len="med"/>
          </a:ln>
        </p:spPr>
      </p:cxnSp>
      <p:cxnSp>
        <p:nvCxnSpPr>
          <p:cNvPr id="5359" name="Google Shape;5359;p51"/>
          <p:cNvCxnSpPr>
            <a:stCxn id="5343" idx="4"/>
            <a:endCxn id="5345" idx="3"/>
          </p:cNvCxnSpPr>
          <p:nvPr/>
        </p:nvCxnSpPr>
        <p:spPr>
          <a:xfrm rot="10800000" flipH="1">
            <a:off x="3054102" y="1507962"/>
            <a:ext cx="705300" cy="133500"/>
          </a:xfrm>
          <a:prstGeom prst="curvedConnector2">
            <a:avLst/>
          </a:prstGeom>
          <a:noFill/>
          <a:ln w="9525" cap="flat" cmpd="sng">
            <a:solidFill>
              <a:schemeClr val="dk2"/>
            </a:solidFill>
            <a:prstDash val="solid"/>
            <a:round/>
            <a:headEnd type="none" w="med" len="med"/>
            <a:tailEnd type="none" w="med" len="med"/>
          </a:ln>
        </p:spPr>
      </p:cxnSp>
      <p:cxnSp>
        <p:nvCxnSpPr>
          <p:cNvPr id="5360" name="Google Shape;5360;p51"/>
          <p:cNvCxnSpPr>
            <a:stCxn id="5345" idx="5"/>
            <a:endCxn id="5346" idx="1"/>
          </p:cNvCxnSpPr>
          <p:nvPr/>
        </p:nvCxnSpPr>
        <p:spPr>
          <a:xfrm rot="10800000" flipH="1">
            <a:off x="4135388" y="1124776"/>
            <a:ext cx="607500" cy="9600"/>
          </a:xfrm>
          <a:prstGeom prst="straightConnector1">
            <a:avLst/>
          </a:prstGeom>
          <a:noFill/>
          <a:ln w="9525" cap="flat" cmpd="sng">
            <a:solidFill>
              <a:schemeClr val="dk2"/>
            </a:solidFill>
            <a:prstDash val="solid"/>
            <a:round/>
            <a:headEnd type="none" w="med" len="med"/>
            <a:tailEnd type="triangle" w="med" len="med"/>
          </a:ln>
        </p:spPr>
      </p:cxnSp>
      <p:cxnSp>
        <p:nvCxnSpPr>
          <p:cNvPr id="5361" name="Google Shape;5361;p51"/>
          <p:cNvCxnSpPr>
            <a:stCxn id="5347" idx="3"/>
            <a:endCxn id="5348" idx="1"/>
          </p:cNvCxnSpPr>
          <p:nvPr/>
        </p:nvCxnSpPr>
        <p:spPr>
          <a:xfrm rot="10800000" flipH="1">
            <a:off x="5075892" y="1124473"/>
            <a:ext cx="142500" cy="5400"/>
          </a:xfrm>
          <a:prstGeom prst="straightConnector1">
            <a:avLst/>
          </a:prstGeom>
          <a:noFill/>
          <a:ln w="9525" cap="flat" cmpd="sng">
            <a:solidFill>
              <a:schemeClr val="dk2"/>
            </a:solidFill>
            <a:prstDash val="solid"/>
            <a:round/>
            <a:headEnd type="none" w="med" len="med"/>
            <a:tailEnd type="triangle" w="med" len="med"/>
          </a:ln>
        </p:spPr>
      </p:cxnSp>
      <p:cxnSp>
        <p:nvCxnSpPr>
          <p:cNvPr id="5362" name="Google Shape;5362;p51"/>
          <p:cNvCxnSpPr>
            <a:stCxn id="5348" idx="3"/>
            <a:endCxn id="5349" idx="1"/>
          </p:cNvCxnSpPr>
          <p:nvPr/>
        </p:nvCxnSpPr>
        <p:spPr>
          <a:xfrm rot="10800000" flipH="1">
            <a:off x="5483530" y="1124448"/>
            <a:ext cx="142500" cy="600"/>
          </a:xfrm>
          <a:prstGeom prst="straightConnector1">
            <a:avLst/>
          </a:prstGeom>
          <a:noFill/>
          <a:ln w="9525" cap="flat" cmpd="sng">
            <a:solidFill>
              <a:schemeClr val="dk2"/>
            </a:solidFill>
            <a:prstDash val="solid"/>
            <a:round/>
            <a:headEnd type="none" w="med" len="med"/>
            <a:tailEnd type="triangle" w="med" len="med"/>
          </a:ln>
        </p:spPr>
      </p:cxnSp>
      <p:cxnSp>
        <p:nvCxnSpPr>
          <p:cNvPr id="5363" name="Google Shape;5363;p51"/>
          <p:cNvCxnSpPr>
            <a:stCxn id="5349" idx="3"/>
            <a:endCxn id="5350" idx="1"/>
          </p:cNvCxnSpPr>
          <p:nvPr/>
        </p:nvCxnSpPr>
        <p:spPr>
          <a:xfrm>
            <a:off x="5891142" y="1125048"/>
            <a:ext cx="438600" cy="4500"/>
          </a:xfrm>
          <a:prstGeom prst="straightConnector1">
            <a:avLst/>
          </a:prstGeom>
          <a:noFill/>
          <a:ln w="9525" cap="flat" cmpd="sng">
            <a:solidFill>
              <a:schemeClr val="dk2"/>
            </a:solidFill>
            <a:prstDash val="solid"/>
            <a:round/>
            <a:headEnd type="none" w="med" len="med"/>
            <a:tailEnd type="triangle" w="med" len="med"/>
          </a:ln>
        </p:spPr>
      </p:cxnSp>
      <p:sp>
        <p:nvSpPr>
          <p:cNvPr id="5364" name="Google Shape;5364;p51"/>
          <p:cNvSpPr/>
          <p:nvPr/>
        </p:nvSpPr>
        <p:spPr>
          <a:xfrm>
            <a:off x="1512775" y="3046725"/>
            <a:ext cx="937800" cy="361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ENcoder</a:t>
            </a:r>
            <a:endParaRPr>
              <a:latin typeface="Consolas" panose="020B0609020204030204"/>
              <a:ea typeface="Consolas" panose="020B0609020204030204"/>
              <a:cs typeface="Consolas" panose="020B0609020204030204"/>
              <a:sym typeface="Consolas" panose="020B0609020204030204"/>
            </a:endParaRPr>
          </a:p>
        </p:txBody>
      </p:sp>
      <p:sp>
        <p:nvSpPr>
          <p:cNvPr id="5365" name="Google Shape;5365;p51"/>
          <p:cNvSpPr/>
          <p:nvPr/>
        </p:nvSpPr>
        <p:spPr>
          <a:xfrm>
            <a:off x="2886338" y="24195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6" name="Google Shape;5366;p51"/>
          <p:cNvSpPr/>
          <p:nvPr/>
        </p:nvSpPr>
        <p:spPr>
          <a:xfrm>
            <a:off x="2802075" y="3342325"/>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7" name="Google Shape;5367;p51"/>
          <p:cNvSpPr/>
          <p:nvPr/>
        </p:nvSpPr>
        <p:spPr>
          <a:xfrm>
            <a:off x="3882813" y="25450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8" name="Google Shape;5368;p51"/>
          <p:cNvSpPr/>
          <p:nvPr/>
        </p:nvSpPr>
        <p:spPr>
          <a:xfrm>
            <a:off x="3553550" y="2884325"/>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9" name="Google Shape;5369;p51"/>
          <p:cNvSpPr/>
          <p:nvPr/>
        </p:nvSpPr>
        <p:spPr>
          <a:xfrm>
            <a:off x="4953350" y="2803513"/>
            <a:ext cx="937800" cy="361500"/>
          </a:xfrm>
          <a:prstGeom prst="rect">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De</a:t>
            </a:r>
            <a:r>
              <a:rPr lang="en-GB">
                <a:latin typeface="Consolas" panose="020B0609020204030204"/>
                <a:ea typeface="Consolas" panose="020B0609020204030204"/>
                <a:cs typeface="Consolas" panose="020B0609020204030204"/>
                <a:sym typeface="Consolas" panose="020B0609020204030204"/>
              </a:rPr>
              <a:t>coder</a:t>
            </a:r>
            <a:endParaRPr>
              <a:latin typeface="Consolas" panose="020B0609020204030204"/>
              <a:ea typeface="Consolas" panose="020B0609020204030204"/>
              <a:cs typeface="Consolas" panose="020B0609020204030204"/>
              <a:sym typeface="Consolas" panose="020B0609020204030204"/>
            </a:endParaRPr>
          </a:p>
        </p:txBody>
      </p:sp>
      <p:cxnSp>
        <p:nvCxnSpPr>
          <p:cNvPr id="5370" name="Google Shape;5370;p51"/>
          <p:cNvCxnSpPr>
            <a:endCxn id="5364" idx="1"/>
          </p:cNvCxnSpPr>
          <p:nvPr/>
        </p:nvCxnSpPr>
        <p:spPr>
          <a:xfrm>
            <a:off x="817375" y="3227475"/>
            <a:ext cx="695400" cy="0"/>
          </a:xfrm>
          <a:prstGeom prst="straightConnector1">
            <a:avLst/>
          </a:prstGeom>
          <a:noFill/>
          <a:ln w="9525" cap="flat" cmpd="sng">
            <a:solidFill>
              <a:schemeClr val="dk2"/>
            </a:solidFill>
            <a:prstDash val="solid"/>
            <a:round/>
            <a:headEnd type="none" w="med" len="med"/>
            <a:tailEnd type="triangle" w="med" len="med"/>
          </a:ln>
        </p:spPr>
      </p:cxnSp>
      <p:cxnSp>
        <p:nvCxnSpPr>
          <p:cNvPr id="5371" name="Google Shape;5371;p51"/>
          <p:cNvCxnSpPr>
            <a:stCxn id="5364" idx="3"/>
            <a:endCxn id="5365" idx="2"/>
          </p:cNvCxnSpPr>
          <p:nvPr/>
        </p:nvCxnSpPr>
        <p:spPr>
          <a:xfrm rot="10800000" flipH="1">
            <a:off x="2450575" y="2793075"/>
            <a:ext cx="435900" cy="434400"/>
          </a:xfrm>
          <a:prstGeom prst="curvedConnector3">
            <a:avLst>
              <a:gd name="adj1" fmla="val 49984"/>
            </a:avLst>
          </a:prstGeom>
          <a:noFill/>
          <a:ln w="9525" cap="flat" cmpd="sng">
            <a:solidFill>
              <a:schemeClr val="dk2"/>
            </a:solidFill>
            <a:prstDash val="solid"/>
            <a:round/>
            <a:headEnd type="none" w="med" len="med"/>
            <a:tailEnd type="none" w="med" len="med"/>
          </a:ln>
        </p:spPr>
      </p:cxnSp>
      <p:cxnSp>
        <p:nvCxnSpPr>
          <p:cNvPr id="5372" name="Google Shape;5372;p51"/>
          <p:cNvCxnSpPr>
            <a:stCxn id="5364" idx="3"/>
            <a:endCxn id="5366" idx="2"/>
          </p:cNvCxnSpPr>
          <p:nvPr/>
        </p:nvCxnSpPr>
        <p:spPr>
          <a:xfrm>
            <a:off x="2450575" y="3227475"/>
            <a:ext cx="351600" cy="488400"/>
          </a:xfrm>
          <a:prstGeom prst="curvedConnector3">
            <a:avLst>
              <a:gd name="adj1" fmla="val 49986"/>
            </a:avLst>
          </a:prstGeom>
          <a:noFill/>
          <a:ln w="9525" cap="flat" cmpd="sng">
            <a:solidFill>
              <a:schemeClr val="dk2"/>
            </a:solidFill>
            <a:prstDash val="solid"/>
            <a:round/>
            <a:headEnd type="none" w="med" len="med"/>
            <a:tailEnd type="none" w="med" len="med"/>
          </a:ln>
        </p:spPr>
      </p:cxnSp>
      <p:cxnSp>
        <p:nvCxnSpPr>
          <p:cNvPr id="5373" name="Google Shape;5373;p51"/>
          <p:cNvCxnSpPr>
            <a:stCxn id="5365" idx="5"/>
            <a:endCxn id="5367" idx="0"/>
          </p:cNvCxnSpPr>
          <p:nvPr/>
        </p:nvCxnSpPr>
        <p:spPr>
          <a:xfrm>
            <a:off x="3338738" y="2493538"/>
            <a:ext cx="920100" cy="51600"/>
          </a:xfrm>
          <a:prstGeom prst="curvedConnector2">
            <a:avLst/>
          </a:prstGeom>
          <a:noFill/>
          <a:ln w="9525" cap="flat" cmpd="sng">
            <a:solidFill>
              <a:schemeClr val="dk2"/>
            </a:solidFill>
            <a:prstDash val="solid"/>
            <a:round/>
            <a:headEnd type="none" w="med" len="med"/>
            <a:tailEnd type="none" w="med" len="med"/>
          </a:ln>
        </p:spPr>
      </p:cxnSp>
      <p:cxnSp>
        <p:nvCxnSpPr>
          <p:cNvPr id="5374" name="Google Shape;5374;p51"/>
          <p:cNvCxnSpPr>
            <a:stCxn id="5366" idx="4"/>
            <a:endCxn id="5368" idx="3"/>
          </p:cNvCxnSpPr>
          <p:nvPr/>
        </p:nvCxnSpPr>
        <p:spPr>
          <a:xfrm rot="10800000" flipH="1">
            <a:off x="2954852" y="3331937"/>
            <a:ext cx="675000" cy="384000"/>
          </a:xfrm>
          <a:prstGeom prst="curvedConnector2">
            <a:avLst/>
          </a:prstGeom>
          <a:noFill/>
          <a:ln w="9525" cap="flat" cmpd="sng">
            <a:solidFill>
              <a:schemeClr val="dk2"/>
            </a:solidFill>
            <a:prstDash val="solid"/>
            <a:round/>
            <a:headEnd type="none" w="med" len="med"/>
            <a:tailEnd type="none" w="med" len="med"/>
          </a:ln>
        </p:spPr>
      </p:cxnSp>
      <p:cxnSp>
        <p:nvCxnSpPr>
          <p:cNvPr id="5375" name="Google Shape;5375;p51"/>
          <p:cNvCxnSpPr>
            <a:stCxn id="5368" idx="5"/>
            <a:endCxn id="5369" idx="1"/>
          </p:cNvCxnSpPr>
          <p:nvPr/>
        </p:nvCxnSpPr>
        <p:spPr>
          <a:xfrm>
            <a:off x="4005950" y="2958313"/>
            <a:ext cx="947400" cy="25800"/>
          </a:xfrm>
          <a:prstGeom prst="straightConnector1">
            <a:avLst/>
          </a:prstGeom>
          <a:noFill/>
          <a:ln w="9525" cap="flat" cmpd="sng">
            <a:solidFill>
              <a:schemeClr val="dk2"/>
            </a:solidFill>
            <a:prstDash val="solid"/>
            <a:round/>
            <a:headEnd type="none" w="med" len="med"/>
            <a:tailEnd type="triangle" w="med" len="med"/>
          </a:ln>
        </p:spPr>
      </p:cxnSp>
      <p:sp>
        <p:nvSpPr>
          <p:cNvPr id="5376" name="Google Shape;5376;p51"/>
          <p:cNvSpPr/>
          <p:nvPr/>
        </p:nvSpPr>
        <p:spPr>
          <a:xfrm>
            <a:off x="6380075" y="2779376"/>
            <a:ext cx="398700" cy="396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V1</a:t>
            </a:r>
            <a:endParaRPr>
              <a:latin typeface="Consolas" panose="020B0609020204030204"/>
              <a:ea typeface="Consolas" panose="020B0609020204030204"/>
              <a:cs typeface="Consolas" panose="020B0609020204030204"/>
              <a:sym typeface="Consolas" panose="020B0609020204030204"/>
            </a:endParaRPr>
          </a:p>
        </p:txBody>
      </p:sp>
      <p:cxnSp>
        <p:nvCxnSpPr>
          <p:cNvPr id="5377" name="Google Shape;5377;p51"/>
          <p:cNvCxnSpPr>
            <a:stCxn id="5369" idx="3"/>
            <a:endCxn id="5376" idx="1"/>
          </p:cNvCxnSpPr>
          <p:nvPr/>
        </p:nvCxnSpPr>
        <p:spPr>
          <a:xfrm rot="10800000" flipH="1">
            <a:off x="5891150" y="2977963"/>
            <a:ext cx="489000" cy="6300"/>
          </a:xfrm>
          <a:prstGeom prst="straightConnector1">
            <a:avLst/>
          </a:prstGeom>
          <a:noFill/>
          <a:ln w="9525" cap="flat" cmpd="sng">
            <a:solidFill>
              <a:schemeClr val="dk2"/>
            </a:solidFill>
            <a:prstDash val="solid"/>
            <a:round/>
            <a:headEnd type="none" w="med" len="med"/>
            <a:tailEnd type="triangle" w="med" len="med"/>
          </a:ln>
        </p:spPr>
      </p:cxnSp>
      <p:sp>
        <p:nvSpPr>
          <p:cNvPr id="5378" name="Google Shape;5378;p51"/>
          <p:cNvSpPr txBox="1"/>
          <p:nvPr/>
        </p:nvSpPr>
        <p:spPr>
          <a:xfrm>
            <a:off x="1465350" y="2005600"/>
            <a:ext cx="87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E</a:t>
            </a:r>
            <a:r>
              <a:rPr lang="en-GB"/>
              <a:t>ncoder</a:t>
            </a:r>
            <a:endParaRPr lang="en-GB"/>
          </a:p>
        </p:txBody>
      </p:sp>
      <p:sp>
        <p:nvSpPr>
          <p:cNvPr id="5379" name="Google Shape;5379;p51"/>
          <p:cNvSpPr txBox="1"/>
          <p:nvPr/>
        </p:nvSpPr>
        <p:spPr>
          <a:xfrm>
            <a:off x="4958475" y="2050000"/>
            <a:ext cx="94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Decoder</a:t>
            </a:r>
            <a:endParaRPr lang="en-GB"/>
          </a:p>
        </p:txBody>
      </p:sp>
      <p:sp>
        <p:nvSpPr>
          <p:cNvPr id="5380" name="Google Shape;5380;p51"/>
          <p:cNvSpPr txBox="1"/>
          <p:nvPr/>
        </p:nvSpPr>
        <p:spPr>
          <a:xfrm>
            <a:off x="6228400" y="336237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t>128*128*1</a:t>
            </a:r>
            <a:endParaRPr sz="900"/>
          </a:p>
        </p:txBody>
      </p:sp>
      <p:sp>
        <p:nvSpPr>
          <p:cNvPr id="5381" name="Google Shape;5381;p51"/>
          <p:cNvSpPr txBox="1"/>
          <p:nvPr/>
        </p:nvSpPr>
        <p:spPr>
          <a:xfrm>
            <a:off x="3145300" y="74000"/>
            <a:ext cx="122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Train</a:t>
            </a:r>
            <a:r>
              <a:rPr lang="en-GB"/>
              <a:t>ing</a:t>
            </a:r>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77" name="Shape 77"/>
        <p:cNvGrpSpPr/>
        <p:nvPr/>
      </p:nvGrpSpPr>
      <p:grpSpPr>
        <a:xfrm>
          <a:off x="0" y="0"/>
          <a:ext cx="0" cy="0"/>
          <a:chOff x="0" y="0"/>
          <a:chExt cx="0" cy="0"/>
        </a:xfrm>
      </p:grpSpPr>
      <p:sp>
        <p:nvSpPr>
          <p:cNvPr id="78" name="Google Shape;78;p16"/>
          <p:cNvSpPr/>
          <p:nvPr/>
        </p:nvSpPr>
        <p:spPr>
          <a:xfrm>
            <a:off x="1950900" y="2187638"/>
            <a:ext cx="5242200" cy="764400"/>
          </a:xfrm>
          <a:prstGeom prst="roundRect">
            <a:avLst>
              <a:gd name="adj" fmla="val 16667"/>
            </a:avLst>
          </a:prstGeom>
          <a:gradFill>
            <a:gsLst>
              <a:gs pos="0">
                <a:srgbClr val="69D4F4">
                  <a:alpha val="26274"/>
                </a:srgbClr>
              </a:gs>
              <a:gs pos="100000">
                <a:srgbClr val="9F39D5">
                  <a:alpha val="16862"/>
                </a:srgbClr>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9" name="Google Shape;79;p16"/>
          <p:cNvCxnSpPr/>
          <p:nvPr/>
        </p:nvCxnSpPr>
        <p:spPr>
          <a:xfrm flipH="1">
            <a:off x="27179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0" name="Google Shape;80;p16"/>
          <p:cNvCxnSpPr/>
          <p:nvPr/>
        </p:nvCxnSpPr>
        <p:spPr>
          <a:xfrm flipH="1">
            <a:off x="345880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1" name="Google Shape;81;p16"/>
          <p:cNvCxnSpPr/>
          <p:nvPr/>
        </p:nvCxnSpPr>
        <p:spPr>
          <a:xfrm flipH="1">
            <a:off x="419967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2" name="Google Shape;82;p16"/>
          <p:cNvCxnSpPr/>
          <p:nvPr/>
        </p:nvCxnSpPr>
        <p:spPr>
          <a:xfrm flipH="1">
            <a:off x="494055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3" name="Google Shape;83;p16"/>
          <p:cNvCxnSpPr/>
          <p:nvPr/>
        </p:nvCxnSpPr>
        <p:spPr>
          <a:xfrm flipH="1">
            <a:off x="56814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4" name="Google Shape;84;p16"/>
          <p:cNvCxnSpPr/>
          <p:nvPr/>
        </p:nvCxnSpPr>
        <p:spPr>
          <a:xfrm flipH="1">
            <a:off x="6422300" y="2191463"/>
            <a:ext cx="7500" cy="76440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5385" name="Shape 5385"/>
        <p:cNvGrpSpPr/>
        <p:nvPr/>
      </p:nvGrpSpPr>
      <p:grpSpPr>
        <a:xfrm>
          <a:off x="0" y="0"/>
          <a:ext cx="0" cy="0"/>
          <a:chOff x="0" y="0"/>
          <a:chExt cx="0" cy="0"/>
        </a:xfrm>
      </p:grpSpPr>
      <p:cxnSp>
        <p:nvCxnSpPr>
          <p:cNvPr id="5386" name="Google Shape;5386;p52"/>
          <p:cNvCxnSpPr/>
          <p:nvPr/>
        </p:nvCxnSpPr>
        <p:spPr>
          <a:xfrm rot="5400000" flipH="1">
            <a:off x="-333901" y="2421351"/>
            <a:ext cx="2966100" cy="600"/>
          </a:xfrm>
          <a:prstGeom prst="bentConnector3">
            <a:avLst>
              <a:gd name="adj1" fmla="val 50000"/>
            </a:avLst>
          </a:prstGeom>
          <a:noFill/>
          <a:ln w="9525" cap="flat" cmpd="sng">
            <a:solidFill>
              <a:schemeClr val="dk2"/>
            </a:solidFill>
            <a:prstDash val="solid"/>
            <a:round/>
            <a:headEnd type="none" w="med" len="med"/>
            <a:tailEnd type="stealth" w="med" len="med"/>
          </a:ln>
        </p:spPr>
      </p:cxnSp>
      <p:cxnSp>
        <p:nvCxnSpPr>
          <p:cNvPr id="5387" name="Google Shape;5387;p52"/>
          <p:cNvCxnSpPr/>
          <p:nvPr/>
        </p:nvCxnSpPr>
        <p:spPr>
          <a:xfrm rot="10800000">
            <a:off x="916021" y="3587527"/>
            <a:ext cx="5105700" cy="9000"/>
          </a:xfrm>
          <a:prstGeom prst="straightConnector1">
            <a:avLst/>
          </a:prstGeom>
          <a:noFill/>
          <a:ln w="9525" cap="flat" cmpd="sng">
            <a:solidFill>
              <a:schemeClr val="dk2"/>
            </a:solidFill>
            <a:prstDash val="solid"/>
            <a:round/>
            <a:headEnd type="triangle" w="med" len="med"/>
            <a:tailEnd type="none" w="med" len="med"/>
          </a:ln>
        </p:spPr>
      </p:cxnSp>
      <p:sp>
        <p:nvSpPr>
          <p:cNvPr id="5388" name="Google Shape;5388;p52"/>
          <p:cNvSpPr/>
          <p:nvPr/>
        </p:nvSpPr>
        <p:spPr>
          <a:xfrm>
            <a:off x="1163850" y="825975"/>
            <a:ext cx="4159777" cy="2733175"/>
          </a:xfrm>
          <a:custGeom>
            <a:avLst/>
            <a:gdLst/>
            <a:ahLst/>
            <a:cxnLst/>
            <a:rect l="l" t="t" r="r" b="b"/>
            <a:pathLst>
              <a:path w="181412" h="109327" extrusionOk="0">
                <a:moveTo>
                  <a:pt x="0" y="109327"/>
                </a:moveTo>
                <a:cubicBezTo>
                  <a:pt x="4856" y="105673"/>
                  <a:pt x="17270" y="102369"/>
                  <a:pt x="29134" y="87401"/>
                </a:cubicBezTo>
                <a:cubicBezTo>
                  <a:pt x="40998" y="72434"/>
                  <a:pt x="45803" y="34089"/>
                  <a:pt x="71183" y="19522"/>
                </a:cubicBezTo>
                <a:cubicBezTo>
                  <a:pt x="96563" y="4955"/>
                  <a:pt x="163041" y="3254"/>
                  <a:pt x="181412" y="0"/>
                </a:cubicBezTo>
              </a:path>
            </a:pathLst>
          </a:custGeom>
          <a:noFill/>
          <a:ln w="9525" cap="flat" cmpd="sng">
            <a:solidFill>
              <a:srgbClr val="0000FF"/>
            </a:solidFill>
            <a:prstDash val="solid"/>
            <a:round/>
            <a:headEnd type="none" w="med" len="med"/>
            <a:tailEnd type="none" w="med" len="med"/>
          </a:ln>
        </p:spPr>
      </p:sp>
      <p:sp>
        <p:nvSpPr>
          <p:cNvPr id="5389" name="Google Shape;5389;p52"/>
          <p:cNvSpPr/>
          <p:nvPr/>
        </p:nvSpPr>
        <p:spPr>
          <a:xfrm>
            <a:off x="1155225" y="1569325"/>
            <a:ext cx="4077275" cy="1989739"/>
          </a:xfrm>
          <a:custGeom>
            <a:avLst/>
            <a:gdLst/>
            <a:ahLst/>
            <a:cxnLst/>
            <a:rect l="l" t="t" r="r" b="b"/>
            <a:pathLst>
              <a:path w="163091" h="86501" extrusionOk="0">
                <a:moveTo>
                  <a:pt x="0" y="86501"/>
                </a:moveTo>
                <a:cubicBezTo>
                  <a:pt x="4756" y="83748"/>
                  <a:pt x="16920" y="82096"/>
                  <a:pt x="28534" y="69982"/>
                </a:cubicBezTo>
                <a:cubicBezTo>
                  <a:pt x="40148" y="57868"/>
                  <a:pt x="47256" y="25480"/>
                  <a:pt x="69682" y="13816"/>
                </a:cubicBezTo>
                <a:cubicBezTo>
                  <a:pt x="92108" y="2152"/>
                  <a:pt x="147523" y="2303"/>
                  <a:pt x="163091" y="0"/>
                </a:cubicBezTo>
              </a:path>
            </a:pathLst>
          </a:custGeom>
          <a:noFill/>
          <a:ln w="9525" cap="flat" cmpd="sng">
            <a:solidFill>
              <a:srgbClr val="FF0000"/>
            </a:solidFill>
            <a:prstDash val="solid"/>
            <a:round/>
            <a:headEnd type="none" w="med" len="med"/>
            <a:tailEnd type="none" w="med" len="med"/>
          </a:ln>
        </p:spPr>
      </p:sp>
      <p:sp>
        <p:nvSpPr>
          <p:cNvPr id="5390" name="Google Shape;5390;p52"/>
          <p:cNvSpPr/>
          <p:nvPr/>
        </p:nvSpPr>
        <p:spPr>
          <a:xfrm>
            <a:off x="1193900" y="2042375"/>
            <a:ext cx="4039700" cy="1501750"/>
          </a:xfrm>
          <a:custGeom>
            <a:avLst/>
            <a:gdLst/>
            <a:ahLst/>
            <a:cxnLst/>
            <a:rect l="l" t="t" r="r" b="b"/>
            <a:pathLst>
              <a:path w="161588" h="60070" extrusionOk="0">
                <a:moveTo>
                  <a:pt x="0" y="60070"/>
                </a:moveTo>
                <a:cubicBezTo>
                  <a:pt x="5356" y="58418"/>
                  <a:pt x="20824" y="59119"/>
                  <a:pt x="32137" y="50159"/>
                </a:cubicBezTo>
                <a:cubicBezTo>
                  <a:pt x="43450" y="41199"/>
                  <a:pt x="46304" y="14668"/>
                  <a:pt x="67879" y="6308"/>
                </a:cubicBezTo>
                <a:cubicBezTo>
                  <a:pt x="89454" y="-2052"/>
                  <a:pt x="145970" y="1051"/>
                  <a:pt x="161588" y="0"/>
                </a:cubicBezTo>
              </a:path>
            </a:pathLst>
          </a:custGeom>
          <a:noFill/>
          <a:ln w="9525" cap="flat" cmpd="sng">
            <a:solidFill>
              <a:srgbClr val="6AA84F"/>
            </a:solidFill>
            <a:prstDash val="solid"/>
            <a:round/>
            <a:headEnd type="none" w="med" len="med"/>
            <a:tailEnd type="none" w="med" len="med"/>
          </a:ln>
        </p:spPr>
      </p:sp>
      <p:sp>
        <p:nvSpPr>
          <p:cNvPr id="5391" name="Google Shape;5391;p52"/>
          <p:cNvSpPr/>
          <p:nvPr/>
        </p:nvSpPr>
        <p:spPr>
          <a:xfrm>
            <a:off x="1201400" y="2571750"/>
            <a:ext cx="4009675" cy="987396"/>
          </a:xfrm>
          <a:custGeom>
            <a:avLst/>
            <a:gdLst/>
            <a:ahLst/>
            <a:cxnLst/>
            <a:rect l="l" t="t" r="r" b="b"/>
            <a:pathLst>
              <a:path w="160387" h="38657" extrusionOk="0">
                <a:moveTo>
                  <a:pt x="0" y="38657"/>
                </a:moveTo>
                <a:cubicBezTo>
                  <a:pt x="6658" y="37556"/>
                  <a:pt x="28434" y="38106"/>
                  <a:pt x="39947" y="32049"/>
                </a:cubicBezTo>
                <a:cubicBezTo>
                  <a:pt x="51461" y="25992"/>
                  <a:pt x="49008" y="7321"/>
                  <a:pt x="69081" y="2315"/>
                </a:cubicBezTo>
                <a:cubicBezTo>
                  <a:pt x="89154" y="-2691"/>
                  <a:pt x="145169" y="2064"/>
                  <a:pt x="160387" y="2014"/>
                </a:cubicBezTo>
              </a:path>
            </a:pathLst>
          </a:custGeom>
          <a:noFill/>
          <a:ln w="9525" cap="flat" cmpd="sng">
            <a:solidFill>
              <a:schemeClr val="dk2"/>
            </a:solidFill>
            <a:prstDash val="lgDash"/>
            <a:round/>
            <a:headEnd type="none" w="med" len="med"/>
            <a:tailEnd type="none" w="med" len="med"/>
          </a:ln>
        </p:spPr>
      </p:sp>
      <p:sp>
        <p:nvSpPr>
          <p:cNvPr id="5392" name="Google Shape;5392;p52"/>
          <p:cNvSpPr txBox="1"/>
          <p:nvPr/>
        </p:nvSpPr>
        <p:spPr>
          <a:xfrm>
            <a:off x="5481400" y="675800"/>
            <a:ext cx="1081200" cy="3003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i="1">
                <a:latin typeface="Nanum Gothic"/>
                <a:ea typeface="Nanum Gothic"/>
                <a:cs typeface="Nanum Gothic"/>
                <a:sym typeface="Nanum Gothic"/>
              </a:rPr>
              <a:t>Large NN</a:t>
            </a:r>
            <a:endParaRPr i="1">
              <a:latin typeface="Nanum Gothic"/>
              <a:ea typeface="Nanum Gothic"/>
              <a:cs typeface="Nanum Gothic"/>
              <a:sym typeface="Nanum Gothic"/>
            </a:endParaRPr>
          </a:p>
        </p:txBody>
      </p:sp>
      <p:sp>
        <p:nvSpPr>
          <p:cNvPr id="5393" name="Google Shape;5393;p52"/>
          <p:cNvSpPr txBox="1"/>
          <p:nvPr/>
        </p:nvSpPr>
        <p:spPr>
          <a:xfrm>
            <a:off x="5481400" y="1383850"/>
            <a:ext cx="1081200" cy="300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i="1">
                <a:latin typeface="Nanum Gothic"/>
                <a:ea typeface="Nanum Gothic"/>
                <a:cs typeface="Nanum Gothic"/>
                <a:sym typeface="Nanum Gothic"/>
              </a:rPr>
              <a:t>Med</a:t>
            </a:r>
            <a:r>
              <a:rPr lang="en-GB" i="1">
                <a:latin typeface="Nanum Gothic"/>
                <a:ea typeface="Nanum Gothic"/>
                <a:cs typeface="Nanum Gothic"/>
                <a:sym typeface="Nanum Gothic"/>
              </a:rPr>
              <a:t> NN</a:t>
            </a:r>
            <a:endParaRPr i="1">
              <a:latin typeface="Nanum Gothic"/>
              <a:ea typeface="Nanum Gothic"/>
              <a:cs typeface="Nanum Gothic"/>
              <a:sym typeface="Nanum Gothic"/>
            </a:endParaRPr>
          </a:p>
        </p:txBody>
      </p:sp>
      <p:sp>
        <p:nvSpPr>
          <p:cNvPr id="5394" name="Google Shape;5394;p52"/>
          <p:cNvSpPr txBox="1"/>
          <p:nvPr/>
        </p:nvSpPr>
        <p:spPr>
          <a:xfrm>
            <a:off x="5481400" y="1949225"/>
            <a:ext cx="1081200" cy="300300"/>
          </a:xfrm>
          <a:prstGeom prst="rect">
            <a:avLst/>
          </a:prstGeom>
          <a:no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i="1">
                <a:latin typeface="Nanum Gothic"/>
                <a:ea typeface="Nanum Gothic"/>
                <a:cs typeface="Nanum Gothic"/>
                <a:sym typeface="Nanum Gothic"/>
              </a:rPr>
              <a:t>Small</a:t>
            </a:r>
            <a:r>
              <a:rPr lang="en-GB" i="1">
                <a:latin typeface="Nanum Gothic"/>
                <a:ea typeface="Nanum Gothic"/>
                <a:cs typeface="Nanum Gothic"/>
                <a:sym typeface="Nanum Gothic"/>
              </a:rPr>
              <a:t> NN</a:t>
            </a:r>
            <a:endParaRPr i="1">
              <a:latin typeface="Nanum Gothic"/>
              <a:ea typeface="Nanum Gothic"/>
              <a:cs typeface="Nanum Gothic"/>
              <a:sym typeface="Nanum Gothic"/>
            </a:endParaRPr>
          </a:p>
        </p:txBody>
      </p:sp>
      <p:sp>
        <p:nvSpPr>
          <p:cNvPr id="5395" name="Google Shape;5395;p52"/>
          <p:cNvSpPr txBox="1"/>
          <p:nvPr/>
        </p:nvSpPr>
        <p:spPr>
          <a:xfrm>
            <a:off x="5481400" y="2571750"/>
            <a:ext cx="1081200" cy="4842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i="1">
                <a:latin typeface="Nanum Gothic"/>
                <a:ea typeface="Nanum Gothic"/>
                <a:cs typeface="Nanum Gothic"/>
                <a:sym typeface="Nanum Gothic"/>
              </a:rPr>
              <a:t>SVM,LR etc</a:t>
            </a:r>
            <a:endParaRPr i="1">
              <a:latin typeface="Nanum Gothic"/>
              <a:ea typeface="Nanum Gothic"/>
              <a:cs typeface="Nanum Gothic"/>
              <a:sym typeface="Nanum Gothic"/>
            </a:endParaRPr>
          </a:p>
        </p:txBody>
      </p:sp>
      <p:sp>
        <p:nvSpPr>
          <p:cNvPr id="5396" name="Google Shape;5396;p52"/>
          <p:cNvSpPr txBox="1"/>
          <p:nvPr/>
        </p:nvSpPr>
        <p:spPr>
          <a:xfrm>
            <a:off x="633700" y="1892200"/>
            <a:ext cx="470700" cy="3003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η</a:t>
            </a:r>
            <a:endParaRPr>
              <a:latin typeface="Consolas" panose="020B0609020204030204"/>
              <a:ea typeface="Consolas" panose="020B0609020204030204"/>
              <a:cs typeface="Consolas" panose="020B0609020204030204"/>
              <a:sym typeface="Consolas" panose="020B0609020204030204"/>
            </a:endParaRPr>
          </a:p>
        </p:txBody>
      </p:sp>
      <p:sp>
        <p:nvSpPr>
          <p:cNvPr id="5397" name="Google Shape;5397;p52"/>
          <p:cNvSpPr txBox="1"/>
          <p:nvPr/>
        </p:nvSpPr>
        <p:spPr>
          <a:xfrm>
            <a:off x="3188900" y="3696525"/>
            <a:ext cx="1549200" cy="35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Amount of Data</a:t>
            </a:r>
            <a:endParaRPr>
              <a:latin typeface="Consolas" panose="020B0609020204030204"/>
              <a:ea typeface="Consolas" panose="020B0609020204030204"/>
              <a:cs typeface="Consolas" panose="020B0609020204030204"/>
              <a:sym typeface="Consolas" panose="020B0609020204030204"/>
            </a:endParaRPr>
          </a:p>
        </p:txBody>
      </p:sp>
      <p:sp>
        <p:nvSpPr>
          <p:cNvPr id="5398" name="Google Shape;5398;p52"/>
          <p:cNvSpPr txBox="1"/>
          <p:nvPr/>
        </p:nvSpPr>
        <p:spPr>
          <a:xfrm>
            <a:off x="2852800" y="42904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Why does Deep learning work?</a:t>
            </a:r>
            <a:endParaRPr lang="en-GB"/>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5402" name="Shape 5402"/>
        <p:cNvGrpSpPr/>
        <p:nvPr/>
      </p:nvGrpSpPr>
      <p:grpSpPr>
        <a:xfrm>
          <a:off x="0" y="0"/>
          <a:ext cx="0" cy="0"/>
          <a:chOff x="0" y="0"/>
          <a:chExt cx="0" cy="0"/>
        </a:xfrm>
      </p:grpSpPr>
      <p:sp>
        <p:nvSpPr>
          <p:cNvPr id="5403" name="Google Shape;5403;p53"/>
          <p:cNvSpPr/>
          <p:nvPr/>
        </p:nvSpPr>
        <p:spPr>
          <a:xfrm>
            <a:off x="4485958" y="89999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[1]</a:t>
            </a:r>
            <a:r>
              <a:rPr lang="en-GB" sz="1100" baseline="-25000">
                <a:solidFill>
                  <a:schemeClr val="dk1"/>
                </a:solidFill>
              </a:rPr>
              <a:t>1</a:t>
            </a:r>
            <a:endParaRPr sz="1200" baseline="-25000"/>
          </a:p>
        </p:txBody>
      </p:sp>
      <p:sp>
        <p:nvSpPr>
          <p:cNvPr id="5404" name="Google Shape;5404;p53"/>
          <p:cNvSpPr/>
          <p:nvPr/>
        </p:nvSpPr>
        <p:spPr>
          <a:xfrm>
            <a:off x="4485958" y="1790663"/>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[1]</a:t>
            </a:r>
            <a:r>
              <a:rPr lang="en-GB" sz="1100" baseline="-25000">
                <a:solidFill>
                  <a:schemeClr val="dk1"/>
                </a:solidFill>
              </a:rPr>
              <a:t>2</a:t>
            </a:r>
            <a:endParaRPr sz="1600">
              <a:solidFill>
                <a:schemeClr val="dk1"/>
              </a:solidFill>
            </a:endParaRPr>
          </a:p>
        </p:txBody>
      </p:sp>
      <p:sp>
        <p:nvSpPr>
          <p:cNvPr id="5405" name="Google Shape;5405;p53"/>
          <p:cNvSpPr/>
          <p:nvPr/>
        </p:nvSpPr>
        <p:spPr>
          <a:xfrm>
            <a:off x="4485958" y="2681336"/>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[1]</a:t>
            </a:r>
            <a:r>
              <a:rPr lang="en-GB" sz="1100" baseline="-25000">
                <a:solidFill>
                  <a:schemeClr val="dk1"/>
                </a:solidFill>
              </a:rPr>
              <a:t>3</a:t>
            </a:r>
            <a:endParaRPr sz="1600">
              <a:solidFill>
                <a:schemeClr val="dk1"/>
              </a:solidFill>
            </a:endParaRPr>
          </a:p>
        </p:txBody>
      </p:sp>
      <p:sp>
        <p:nvSpPr>
          <p:cNvPr id="5406" name="Google Shape;5406;p53"/>
          <p:cNvSpPr txBox="1"/>
          <p:nvPr/>
        </p:nvSpPr>
        <p:spPr>
          <a:xfrm>
            <a:off x="2892936"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Input</a:t>
            </a:r>
            <a:endParaRPr sz="1200">
              <a:latin typeface="Consolas" panose="020B0609020204030204"/>
              <a:ea typeface="Consolas" panose="020B0609020204030204"/>
              <a:cs typeface="Consolas" panose="020B0609020204030204"/>
              <a:sym typeface="Consolas" panose="020B0609020204030204"/>
            </a:endParaRPr>
          </a:p>
        </p:txBody>
      </p:sp>
      <p:sp>
        <p:nvSpPr>
          <p:cNvPr id="5407" name="Google Shape;5407;p53"/>
          <p:cNvSpPr txBox="1"/>
          <p:nvPr/>
        </p:nvSpPr>
        <p:spPr>
          <a:xfrm>
            <a:off x="4346283" y="313350"/>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Hidden</a:t>
            </a:r>
            <a:endParaRPr sz="1200">
              <a:latin typeface="Consolas" panose="020B0609020204030204"/>
              <a:ea typeface="Consolas" panose="020B0609020204030204"/>
              <a:cs typeface="Consolas" panose="020B0609020204030204"/>
              <a:sym typeface="Consolas" panose="020B0609020204030204"/>
            </a:endParaRPr>
          </a:p>
        </p:txBody>
      </p:sp>
      <p:sp>
        <p:nvSpPr>
          <p:cNvPr id="5408" name="Google Shape;5408;p53"/>
          <p:cNvSpPr txBox="1"/>
          <p:nvPr/>
        </p:nvSpPr>
        <p:spPr>
          <a:xfrm>
            <a:off x="5799631"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Output</a:t>
            </a:r>
            <a:endParaRPr sz="1200">
              <a:latin typeface="Consolas" panose="020B0609020204030204"/>
              <a:ea typeface="Consolas" panose="020B0609020204030204"/>
              <a:cs typeface="Consolas" panose="020B0609020204030204"/>
              <a:sym typeface="Consolas" panose="020B0609020204030204"/>
            </a:endParaRPr>
          </a:p>
        </p:txBody>
      </p:sp>
      <p:sp>
        <p:nvSpPr>
          <p:cNvPr id="5409" name="Google Shape;5409;p53"/>
          <p:cNvSpPr txBox="1"/>
          <p:nvPr/>
        </p:nvSpPr>
        <p:spPr>
          <a:xfrm>
            <a:off x="2486078"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X = A</a:t>
            </a:r>
            <a:r>
              <a:rPr lang="en-GB" baseline="30000">
                <a:latin typeface="Consolas" panose="020B0609020204030204"/>
                <a:ea typeface="Consolas" panose="020B0609020204030204"/>
                <a:cs typeface="Consolas" panose="020B0609020204030204"/>
                <a:sym typeface="Consolas" panose="020B0609020204030204"/>
              </a:rPr>
              <a:t>[0]</a:t>
            </a:r>
            <a:endParaRPr baseline="30000">
              <a:latin typeface="Consolas" panose="020B0609020204030204"/>
              <a:ea typeface="Consolas" panose="020B0609020204030204"/>
              <a:cs typeface="Consolas" panose="020B0609020204030204"/>
              <a:sym typeface="Consolas" panose="020B0609020204030204"/>
            </a:endParaRPr>
          </a:p>
        </p:txBody>
      </p:sp>
      <p:sp>
        <p:nvSpPr>
          <p:cNvPr id="5410" name="Google Shape;5410;p53"/>
          <p:cNvSpPr/>
          <p:nvPr/>
        </p:nvSpPr>
        <p:spPr>
          <a:xfrm>
            <a:off x="4485958" y="3572009"/>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[1]</a:t>
            </a:r>
            <a:r>
              <a:rPr lang="en-GB" sz="1100" baseline="-25000">
                <a:solidFill>
                  <a:schemeClr val="dk1"/>
                </a:solidFill>
              </a:rPr>
              <a:t>4</a:t>
            </a:r>
            <a:endParaRPr sz="1600">
              <a:solidFill>
                <a:schemeClr val="dk1"/>
              </a:solidFill>
            </a:endParaRPr>
          </a:p>
        </p:txBody>
      </p:sp>
      <p:sp>
        <p:nvSpPr>
          <p:cNvPr id="5411" name="Google Shape;5411;p53"/>
          <p:cNvSpPr/>
          <p:nvPr/>
        </p:nvSpPr>
        <p:spPr>
          <a:xfrm>
            <a:off x="2900281" y="22558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2" name="Google Shape;5412;p53"/>
          <p:cNvSpPr/>
          <p:nvPr/>
        </p:nvSpPr>
        <p:spPr>
          <a:xfrm>
            <a:off x="2900281" y="252329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3" name="Google Shape;5413;p53"/>
          <p:cNvSpPr/>
          <p:nvPr/>
        </p:nvSpPr>
        <p:spPr>
          <a:xfrm>
            <a:off x="2900281" y="279078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4" name="Google Shape;5414;p53"/>
          <p:cNvSpPr/>
          <p:nvPr/>
        </p:nvSpPr>
        <p:spPr>
          <a:xfrm>
            <a:off x="5952022" y="22808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[2]</a:t>
            </a:r>
            <a:endParaRPr sz="1600">
              <a:solidFill>
                <a:schemeClr val="dk1"/>
              </a:solidFill>
            </a:endParaRPr>
          </a:p>
        </p:txBody>
      </p:sp>
      <p:cxnSp>
        <p:nvCxnSpPr>
          <p:cNvPr id="5415" name="Google Shape;5415;p53"/>
          <p:cNvCxnSpPr>
            <a:stCxn id="5411" idx="6"/>
            <a:endCxn id="5403" idx="2"/>
          </p:cNvCxnSpPr>
          <p:nvPr/>
        </p:nvCxnSpPr>
        <p:spPr>
          <a:xfrm rot="10800000" flipH="1">
            <a:off x="2979781" y="1205806"/>
            <a:ext cx="1506300" cy="1084200"/>
          </a:xfrm>
          <a:prstGeom prst="straightConnector1">
            <a:avLst/>
          </a:prstGeom>
          <a:noFill/>
          <a:ln w="9525" cap="flat" cmpd="sng">
            <a:solidFill>
              <a:schemeClr val="dk2"/>
            </a:solidFill>
            <a:prstDash val="solid"/>
            <a:round/>
            <a:headEnd type="none" w="med" len="med"/>
            <a:tailEnd type="triangle" w="med" len="med"/>
          </a:ln>
        </p:spPr>
      </p:cxnSp>
      <p:cxnSp>
        <p:nvCxnSpPr>
          <p:cNvPr id="5416" name="Google Shape;5416;p53"/>
          <p:cNvCxnSpPr>
            <a:stCxn id="5412" idx="6"/>
            <a:endCxn id="5403" idx="2"/>
          </p:cNvCxnSpPr>
          <p:nvPr/>
        </p:nvCxnSpPr>
        <p:spPr>
          <a:xfrm rot="10800000" flipH="1">
            <a:off x="2979781" y="1205694"/>
            <a:ext cx="1506300" cy="1351800"/>
          </a:xfrm>
          <a:prstGeom prst="straightConnector1">
            <a:avLst/>
          </a:prstGeom>
          <a:noFill/>
          <a:ln w="9525" cap="flat" cmpd="sng">
            <a:solidFill>
              <a:schemeClr val="dk2"/>
            </a:solidFill>
            <a:prstDash val="solid"/>
            <a:round/>
            <a:headEnd type="none" w="med" len="med"/>
            <a:tailEnd type="triangle" w="med" len="med"/>
          </a:ln>
        </p:spPr>
      </p:cxnSp>
      <p:cxnSp>
        <p:nvCxnSpPr>
          <p:cNvPr id="5417" name="Google Shape;5417;p53"/>
          <p:cNvCxnSpPr>
            <a:stCxn id="5413" idx="6"/>
            <a:endCxn id="5403" idx="2"/>
          </p:cNvCxnSpPr>
          <p:nvPr/>
        </p:nvCxnSpPr>
        <p:spPr>
          <a:xfrm rot="10800000" flipH="1">
            <a:off x="2979781" y="1205881"/>
            <a:ext cx="1506300" cy="1619100"/>
          </a:xfrm>
          <a:prstGeom prst="straightConnector1">
            <a:avLst/>
          </a:prstGeom>
          <a:noFill/>
          <a:ln w="9525" cap="flat" cmpd="sng">
            <a:solidFill>
              <a:schemeClr val="dk2"/>
            </a:solidFill>
            <a:prstDash val="solid"/>
            <a:round/>
            <a:headEnd type="none" w="med" len="med"/>
            <a:tailEnd type="triangle" w="med" len="med"/>
          </a:ln>
        </p:spPr>
      </p:cxnSp>
      <p:cxnSp>
        <p:nvCxnSpPr>
          <p:cNvPr id="5418" name="Google Shape;5418;p53"/>
          <p:cNvCxnSpPr>
            <a:stCxn id="5411" idx="6"/>
            <a:endCxn id="5404" idx="2"/>
          </p:cNvCxnSpPr>
          <p:nvPr/>
        </p:nvCxnSpPr>
        <p:spPr>
          <a:xfrm rot="10800000" flipH="1">
            <a:off x="2979781" y="2096506"/>
            <a:ext cx="1506300" cy="193500"/>
          </a:xfrm>
          <a:prstGeom prst="straightConnector1">
            <a:avLst/>
          </a:prstGeom>
          <a:noFill/>
          <a:ln w="9525" cap="flat" cmpd="sng">
            <a:solidFill>
              <a:schemeClr val="dk2"/>
            </a:solidFill>
            <a:prstDash val="solid"/>
            <a:round/>
            <a:headEnd type="none" w="med" len="med"/>
            <a:tailEnd type="triangle" w="med" len="med"/>
          </a:ln>
        </p:spPr>
      </p:cxnSp>
      <p:cxnSp>
        <p:nvCxnSpPr>
          <p:cNvPr id="5419" name="Google Shape;5419;p53"/>
          <p:cNvCxnSpPr>
            <a:stCxn id="5411" idx="6"/>
            <a:endCxn id="5405" idx="2"/>
          </p:cNvCxnSpPr>
          <p:nvPr/>
        </p:nvCxnSpPr>
        <p:spPr>
          <a:xfrm>
            <a:off x="2979781" y="2290006"/>
            <a:ext cx="1506300" cy="697200"/>
          </a:xfrm>
          <a:prstGeom prst="straightConnector1">
            <a:avLst/>
          </a:prstGeom>
          <a:noFill/>
          <a:ln w="9525" cap="flat" cmpd="sng">
            <a:solidFill>
              <a:schemeClr val="dk2"/>
            </a:solidFill>
            <a:prstDash val="solid"/>
            <a:round/>
            <a:headEnd type="none" w="med" len="med"/>
            <a:tailEnd type="triangle" w="med" len="med"/>
          </a:ln>
        </p:spPr>
      </p:cxnSp>
      <p:cxnSp>
        <p:nvCxnSpPr>
          <p:cNvPr id="5420" name="Google Shape;5420;p53"/>
          <p:cNvCxnSpPr>
            <a:stCxn id="5411" idx="5"/>
            <a:endCxn id="5410" idx="2"/>
          </p:cNvCxnSpPr>
          <p:nvPr/>
        </p:nvCxnSpPr>
        <p:spPr>
          <a:xfrm>
            <a:off x="2968138" y="2314189"/>
            <a:ext cx="1517700" cy="1563600"/>
          </a:xfrm>
          <a:prstGeom prst="straightConnector1">
            <a:avLst/>
          </a:prstGeom>
          <a:noFill/>
          <a:ln w="9525" cap="flat" cmpd="sng">
            <a:solidFill>
              <a:schemeClr val="dk2"/>
            </a:solidFill>
            <a:prstDash val="solid"/>
            <a:round/>
            <a:headEnd type="none" w="med" len="med"/>
            <a:tailEnd type="triangle" w="med" len="med"/>
          </a:ln>
        </p:spPr>
      </p:cxnSp>
      <p:cxnSp>
        <p:nvCxnSpPr>
          <p:cNvPr id="5421" name="Google Shape;5421;p53"/>
          <p:cNvCxnSpPr>
            <a:stCxn id="5412" idx="6"/>
            <a:endCxn id="5404" idx="2"/>
          </p:cNvCxnSpPr>
          <p:nvPr/>
        </p:nvCxnSpPr>
        <p:spPr>
          <a:xfrm rot="10800000" flipH="1">
            <a:off x="2979781" y="2096394"/>
            <a:ext cx="1506300" cy="461100"/>
          </a:xfrm>
          <a:prstGeom prst="straightConnector1">
            <a:avLst/>
          </a:prstGeom>
          <a:noFill/>
          <a:ln w="9525" cap="flat" cmpd="sng">
            <a:solidFill>
              <a:schemeClr val="dk2"/>
            </a:solidFill>
            <a:prstDash val="solid"/>
            <a:round/>
            <a:headEnd type="none" w="med" len="med"/>
            <a:tailEnd type="triangle" w="med" len="med"/>
          </a:ln>
        </p:spPr>
      </p:cxnSp>
      <p:cxnSp>
        <p:nvCxnSpPr>
          <p:cNvPr id="5422" name="Google Shape;5422;p53"/>
          <p:cNvCxnSpPr>
            <a:stCxn id="5412" idx="6"/>
            <a:endCxn id="5405" idx="2"/>
          </p:cNvCxnSpPr>
          <p:nvPr/>
        </p:nvCxnSpPr>
        <p:spPr>
          <a:xfrm>
            <a:off x="2979781" y="2557494"/>
            <a:ext cx="1506300" cy="429600"/>
          </a:xfrm>
          <a:prstGeom prst="straightConnector1">
            <a:avLst/>
          </a:prstGeom>
          <a:noFill/>
          <a:ln w="9525" cap="flat" cmpd="sng">
            <a:solidFill>
              <a:schemeClr val="dk2"/>
            </a:solidFill>
            <a:prstDash val="solid"/>
            <a:round/>
            <a:headEnd type="none" w="med" len="med"/>
            <a:tailEnd type="triangle" w="med" len="med"/>
          </a:ln>
        </p:spPr>
      </p:cxnSp>
      <p:cxnSp>
        <p:nvCxnSpPr>
          <p:cNvPr id="5423" name="Google Shape;5423;p53"/>
          <p:cNvCxnSpPr>
            <a:stCxn id="5412" idx="6"/>
            <a:endCxn id="5410" idx="2"/>
          </p:cNvCxnSpPr>
          <p:nvPr/>
        </p:nvCxnSpPr>
        <p:spPr>
          <a:xfrm>
            <a:off x="2979781" y="2557494"/>
            <a:ext cx="1506300" cy="1320300"/>
          </a:xfrm>
          <a:prstGeom prst="straightConnector1">
            <a:avLst/>
          </a:prstGeom>
          <a:noFill/>
          <a:ln w="9525" cap="flat" cmpd="sng">
            <a:solidFill>
              <a:schemeClr val="dk2"/>
            </a:solidFill>
            <a:prstDash val="solid"/>
            <a:round/>
            <a:headEnd type="none" w="med" len="med"/>
            <a:tailEnd type="triangle" w="med" len="med"/>
          </a:ln>
        </p:spPr>
      </p:cxnSp>
      <p:cxnSp>
        <p:nvCxnSpPr>
          <p:cNvPr id="5424" name="Google Shape;5424;p53"/>
          <p:cNvCxnSpPr>
            <a:stCxn id="5413" idx="6"/>
            <a:endCxn id="5404" idx="2"/>
          </p:cNvCxnSpPr>
          <p:nvPr/>
        </p:nvCxnSpPr>
        <p:spPr>
          <a:xfrm rot="10800000" flipH="1">
            <a:off x="2979781" y="2096581"/>
            <a:ext cx="1506300" cy="728400"/>
          </a:xfrm>
          <a:prstGeom prst="straightConnector1">
            <a:avLst/>
          </a:prstGeom>
          <a:noFill/>
          <a:ln w="9525" cap="flat" cmpd="sng">
            <a:solidFill>
              <a:schemeClr val="dk2"/>
            </a:solidFill>
            <a:prstDash val="solid"/>
            <a:round/>
            <a:headEnd type="none" w="med" len="med"/>
            <a:tailEnd type="triangle" w="med" len="med"/>
          </a:ln>
        </p:spPr>
      </p:cxnSp>
      <p:cxnSp>
        <p:nvCxnSpPr>
          <p:cNvPr id="5425" name="Google Shape;5425;p53"/>
          <p:cNvCxnSpPr>
            <a:stCxn id="5413" idx="6"/>
            <a:endCxn id="5405" idx="2"/>
          </p:cNvCxnSpPr>
          <p:nvPr/>
        </p:nvCxnSpPr>
        <p:spPr>
          <a:xfrm>
            <a:off x="2979781" y="2824981"/>
            <a:ext cx="1506300" cy="162300"/>
          </a:xfrm>
          <a:prstGeom prst="straightConnector1">
            <a:avLst/>
          </a:prstGeom>
          <a:noFill/>
          <a:ln w="9525" cap="flat" cmpd="sng">
            <a:solidFill>
              <a:schemeClr val="dk2"/>
            </a:solidFill>
            <a:prstDash val="solid"/>
            <a:round/>
            <a:headEnd type="none" w="med" len="med"/>
            <a:tailEnd type="triangle" w="med" len="med"/>
          </a:ln>
        </p:spPr>
      </p:cxnSp>
      <p:cxnSp>
        <p:nvCxnSpPr>
          <p:cNvPr id="5426" name="Google Shape;5426;p53"/>
          <p:cNvCxnSpPr>
            <a:stCxn id="5413" idx="6"/>
            <a:endCxn id="5410" idx="2"/>
          </p:cNvCxnSpPr>
          <p:nvPr/>
        </p:nvCxnSpPr>
        <p:spPr>
          <a:xfrm>
            <a:off x="2979781" y="2824981"/>
            <a:ext cx="1506300" cy="1053000"/>
          </a:xfrm>
          <a:prstGeom prst="straightConnector1">
            <a:avLst/>
          </a:prstGeom>
          <a:noFill/>
          <a:ln w="9525" cap="flat" cmpd="sng">
            <a:solidFill>
              <a:schemeClr val="dk2"/>
            </a:solidFill>
            <a:prstDash val="solid"/>
            <a:round/>
            <a:headEnd type="none" w="med" len="med"/>
            <a:tailEnd type="triangle" w="med" len="med"/>
          </a:ln>
        </p:spPr>
      </p:cxnSp>
      <p:cxnSp>
        <p:nvCxnSpPr>
          <p:cNvPr id="5427" name="Google Shape;5427;p53"/>
          <p:cNvCxnSpPr>
            <a:stCxn id="5414" idx="6"/>
            <a:endCxn id="5428" idx="1"/>
          </p:cNvCxnSpPr>
          <p:nvPr/>
        </p:nvCxnSpPr>
        <p:spPr>
          <a:xfrm rot="10800000" flipH="1">
            <a:off x="6490822" y="2557551"/>
            <a:ext cx="683700" cy="2100"/>
          </a:xfrm>
          <a:prstGeom prst="straightConnector1">
            <a:avLst/>
          </a:prstGeom>
          <a:noFill/>
          <a:ln w="19050" cap="flat" cmpd="sng">
            <a:solidFill>
              <a:schemeClr val="dk2"/>
            </a:solidFill>
            <a:prstDash val="solid"/>
            <a:round/>
            <a:headEnd type="none" w="med" len="med"/>
            <a:tailEnd type="triangle" w="med" len="med"/>
          </a:ln>
        </p:spPr>
      </p:cxnSp>
      <p:sp>
        <p:nvSpPr>
          <p:cNvPr id="5429" name="Google Shape;5429;p53"/>
          <p:cNvSpPr txBox="1"/>
          <p:nvPr/>
        </p:nvSpPr>
        <p:spPr>
          <a:xfrm>
            <a:off x="4217647"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[1]</a:t>
            </a:r>
            <a:endParaRPr baseline="30000">
              <a:latin typeface="Consolas" panose="020B0609020204030204"/>
              <a:ea typeface="Consolas" panose="020B0609020204030204"/>
              <a:cs typeface="Consolas" panose="020B0609020204030204"/>
              <a:sym typeface="Consolas" panose="020B0609020204030204"/>
            </a:endParaRPr>
          </a:p>
        </p:txBody>
      </p:sp>
      <p:sp>
        <p:nvSpPr>
          <p:cNvPr id="5430" name="Google Shape;5430;p53"/>
          <p:cNvSpPr txBox="1"/>
          <p:nvPr/>
        </p:nvSpPr>
        <p:spPr>
          <a:xfrm>
            <a:off x="6076972"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[2]</a:t>
            </a:r>
            <a:endParaRPr baseline="30000">
              <a:latin typeface="Consolas" panose="020B0609020204030204"/>
              <a:ea typeface="Consolas" panose="020B0609020204030204"/>
              <a:cs typeface="Consolas" panose="020B0609020204030204"/>
              <a:sym typeface="Consolas" panose="020B0609020204030204"/>
            </a:endParaRPr>
          </a:p>
        </p:txBody>
      </p:sp>
      <p:sp>
        <p:nvSpPr>
          <p:cNvPr id="5431" name="Google Shape;5431;p53"/>
          <p:cNvSpPr/>
          <p:nvPr/>
        </p:nvSpPr>
        <p:spPr>
          <a:xfrm>
            <a:off x="2795108" y="1609101"/>
            <a:ext cx="347100" cy="19710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2" name="Google Shape;5432;p53"/>
          <p:cNvSpPr txBox="1"/>
          <p:nvPr/>
        </p:nvSpPr>
        <p:spPr>
          <a:xfrm>
            <a:off x="2280100" y="237155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latin typeface="Consolas" panose="020B0609020204030204"/>
                <a:ea typeface="Consolas" panose="020B0609020204030204"/>
                <a:cs typeface="Consolas" panose="020B0609020204030204"/>
                <a:sym typeface="Consolas" panose="020B0609020204030204"/>
              </a:rPr>
              <a:t>X</a:t>
            </a:r>
            <a:endParaRPr sz="1200" b="1">
              <a:latin typeface="Consolas" panose="020B0609020204030204"/>
              <a:ea typeface="Consolas" panose="020B0609020204030204"/>
              <a:cs typeface="Consolas" panose="020B0609020204030204"/>
              <a:sym typeface="Consolas" panose="020B0609020204030204"/>
            </a:endParaRPr>
          </a:p>
        </p:txBody>
      </p:sp>
      <p:cxnSp>
        <p:nvCxnSpPr>
          <p:cNvPr id="5433" name="Google Shape;5433;p53"/>
          <p:cNvCxnSpPr>
            <a:stCxn id="5410" idx="6"/>
            <a:endCxn id="5414" idx="2"/>
          </p:cNvCxnSpPr>
          <p:nvPr/>
        </p:nvCxnSpPr>
        <p:spPr>
          <a:xfrm rot="10800000" flipH="1">
            <a:off x="5079058" y="2559659"/>
            <a:ext cx="873000" cy="1318200"/>
          </a:xfrm>
          <a:prstGeom prst="straightConnector1">
            <a:avLst/>
          </a:prstGeom>
          <a:noFill/>
          <a:ln w="9525" cap="flat" cmpd="sng">
            <a:solidFill>
              <a:schemeClr val="dk2"/>
            </a:solidFill>
            <a:prstDash val="solid"/>
            <a:round/>
            <a:headEnd type="none" w="med" len="med"/>
            <a:tailEnd type="triangle" w="med" len="med"/>
          </a:ln>
        </p:spPr>
      </p:cxnSp>
      <p:cxnSp>
        <p:nvCxnSpPr>
          <p:cNvPr id="5434" name="Google Shape;5434;p53"/>
          <p:cNvCxnSpPr>
            <a:stCxn id="5405" idx="6"/>
            <a:endCxn id="5414" idx="2"/>
          </p:cNvCxnSpPr>
          <p:nvPr/>
        </p:nvCxnSpPr>
        <p:spPr>
          <a:xfrm rot="10800000" flipH="1">
            <a:off x="5079058" y="2559686"/>
            <a:ext cx="873000" cy="427500"/>
          </a:xfrm>
          <a:prstGeom prst="straightConnector1">
            <a:avLst/>
          </a:prstGeom>
          <a:noFill/>
          <a:ln w="9525" cap="flat" cmpd="sng">
            <a:solidFill>
              <a:schemeClr val="dk2"/>
            </a:solidFill>
            <a:prstDash val="solid"/>
            <a:round/>
            <a:headEnd type="none" w="med" len="med"/>
            <a:tailEnd type="triangle" w="med" len="med"/>
          </a:ln>
        </p:spPr>
      </p:cxnSp>
      <p:cxnSp>
        <p:nvCxnSpPr>
          <p:cNvPr id="5435" name="Google Shape;5435;p53"/>
          <p:cNvCxnSpPr>
            <a:stCxn id="5404" idx="6"/>
            <a:endCxn id="5414" idx="2"/>
          </p:cNvCxnSpPr>
          <p:nvPr/>
        </p:nvCxnSpPr>
        <p:spPr>
          <a:xfrm>
            <a:off x="5079058" y="2096513"/>
            <a:ext cx="873000" cy="463200"/>
          </a:xfrm>
          <a:prstGeom prst="straightConnector1">
            <a:avLst/>
          </a:prstGeom>
          <a:noFill/>
          <a:ln w="9525" cap="flat" cmpd="sng">
            <a:solidFill>
              <a:schemeClr val="dk2"/>
            </a:solidFill>
            <a:prstDash val="solid"/>
            <a:round/>
            <a:headEnd type="none" w="med" len="med"/>
            <a:tailEnd type="triangle" w="med" len="med"/>
          </a:ln>
        </p:spPr>
      </p:cxnSp>
      <p:cxnSp>
        <p:nvCxnSpPr>
          <p:cNvPr id="5436" name="Google Shape;5436;p53"/>
          <p:cNvCxnSpPr>
            <a:stCxn id="5403" idx="6"/>
            <a:endCxn id="5414" idx="2"/>
          </p:cNvCxnSpPr>
          <p:nvPr/>
        </p:nvCxnSpPr>
        <p:spPr>
          <a:xfrm>
            <a:off x="5079058" y="1205841"/>
            <a:ext cx="873000" cy="1353900"/>
          </a:xfrm>
          <a:prstGeom prst="straightConnector1">
            <a:avLst/>
          </a:prstGeom>
          <a:noFill/>
          <a:ln w="9525" cap="flat" cmpd="sng">
            <a:solidFill>
              <a:schemeClr val="dk2"/>
            </a:solidFill>
            <a:prstDash val="solid"/>
            <a:round/>
            <a:headEnd type="none" w="med" len="med"/>
            <a:tailEnd type="triangle" w="med" len="med"/>
          </a:ln>
        </p:spPr>
      </p:cxnSp>
      <p:sp>
        <p:nvSpPr>
          <p:cNvPr id="5428" name="Google Shape;5428;p53"/>
          <p:cNvSpPr txBox="1"/>
          <p:nvPr/>
        </p:nvSpPr>
        <p:spPr>
          <a:xfrm>
            <a:off x="7174525" y="236940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panose="020B0604020202020204"/>
              <a:buNone/>
            </a:pPr>
            <a:r>
              <a:rPr lang="en-GB" sz="1100" b="1">
                <a:latin typeface="Consolas" panose="020B0609020204030204"/>
                <a:ea typeface="Consolas" panose="020B0609020204030204"/>
                <a:cs typeface="Consolas" panose="020B0609020204030204"/>
                <a:sym typeface="Consolas" panose="020B0609020204030204"/>
              </a:rPr>
              <a:t>Ŷ</a:t>
            </a:r>
            <a:endParaRPr sz="1200" b="1">
              <a:latin typeface="Consolas" panose="020B0609020204030204"/>
              <a:ea typeface="Consolas" panose="020B0609020204030204"/>
              <a:cs typeface="Consolas" panose="020B0609020204030204"/>
              <a:sym typeface="Consolas" panose="020B0609020204030204"/>
            </a:endParaRPr>
          </a:p>
        </p:txBody>
      </p:sp>
      <p:sp>
        <p:nvSpPr>
          <p:cNvPr id="5437" name="Google Shape;5437;p53"/>
          <p:cNvSpPr txBox="1"/>
          <p:nvPr/>
        </p:nvSpPr>
        <p:spPr>
          <a:xfrm rot="-5400000">
            <a:off x="180150" y="21627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One hidden layer neural network</a:t>
            </a:r>
            <a:endParaRPr lang="en-GB"/>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5441" name="Shape 5441"/>
        <p:cNvGrpSpPr/>
        <p:nvPr/>
      </p:nvGrpSpPr>
      <p:grpSpPr>
        <a:xfrm>
          <a:off x="0" y="0"/>
          <a:ext cx="0" cy="0"/>
          <a:chOff x="0" y="0"/>
          <a:chExt cx="0" cy="0"/>
        </a:xfrm>
      </p:grpSpPr>
      <p:sp>
        <p:nvSpPr>
          <p:cNvPr id="5442" name="Google Shape;5442;p54"/>
          <p:cNvSpPr/>
          <p:nvPr/>
        </p:nvSpPr>
        <p:spPr>
          <a:xfrm>
            <a:off x="3876358" y="419063"/>
            <a:ext cx="593100" cy="611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[1]</a:t>
            </a:r>
            <a:r>
              <a:rPr lang="en-GB" sz="1100" baseline="-25000">
                <a:solidFill>
                  <a:schemeClr val="dk1"/>
                </a:solidFill>
              </a:rPr>
              <a:t>1</a:t>
            </a:r>
            <a:endParaRPr sz="1600">
              <a:solidFill>
                <a:schemeClr val="dk1"/>
              </a:solidFill>
            </a:endParaRPr>
          </a:p>
        </p:txBody>
      </p:sp>
      <p:sp>
        <p:nvSpPr>
          <p:cNvPr id="5443" name="Google Shape;5443;p54"/>
          <p:cNvSpPr/>
          <p:nvPr/>
        </p:nvSpPr>
        <p:spPr>
          <a:xfrm>
            <a:off x="3876358" y="137401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[1]</a:t>
            </a:r>
            <a:r>
              <a:rPr lang="en-GB" sz="1100" baseline="-25000">
                <a:solidFill>
                  <a:schemeClr val="dk1"/>
                </a:solidFill>
              </a:rPr>
              <a:t>2</a:t>
            </a:r>
            <a:endParaRPr sz="1600">
              <a:solidFill>
                <a:schemeClr val="dk1"/>
              </a:solidFill>
            </a:endParaRPr>
          </a:p>
        </p:txBody>
      </p:sp>
      <p:sp>
        <p:nvSpPr>
          <p:cNvPr id="5444" name="Google Shape;5444;p54"/>
          <p:cNvSpPr txBox="1"/>
          <p:nvPr/>
        </p:nvSpPr>
        <p:spPr>
          <a:xfrm>
            <a:off x="2280176" y="536825"/>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x</a:t>
            </a:r>
            <a:r>
              <a:rPr lang="en-GB" baseline="-25000">
                <a:latin typeface="Consolas" panose="020B0609020204030204"/>
                <a:ea typeface="Consolas" panose="020B0609020204030204"/>
                <a:cs typeface="Consolas" panose="020B0609020204030204"/>
                <a:sym typeface="Consolas" panose="020B0609020204030204"/>
              </a:rPr>
              <a:t>[1]</a:t>
            </a:r>
            <a:endParaRPr baseline="-25000">
              <a:latin typeface="Consolas" panose="020B0609020204030204"/>
              <a:ea typeface="Consolas" panose="020B0609020204030204"/>
              <a:cs typeface="Consolas" panose="020B0609020204030204"/>
              <a:sym typeface="Consolas" panose="020B0609020204030204"/>
            </a:endParaRPr>
          </a:p>
        </p:txBody>
      </p:sp>
      <p:sp>
        <p:nvSpPr>
          <p:cNvPr id="5445" name="Google Shape;5445;p54"/>
          <p:cNvSpPr/>
          <p:nvPr/>
        </p:nvSpPr>
        <p:spPr>
          <a:xfrm>
            <a:off x="5206047" y="9213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[2]</a:t>
            </a:r>
            <a:endParaRPr sz="1600">
              <a:solidFill>
                <a:schemeClr val="dk1"/>
              </a:solidFill>
            </a:endParaRPr>
          </a:p>
        </p:txBody>
      </p:sp>
      <p:cxnSp>
        <p:nvCxnSpPr>
          <p:cNvPr id="5446" name="Google Shape;5446;p54"/>
          <p:cNvCxnSpPr>
            <a:stCxn id="5445" idx="6"/>
            <a:endCxn id="5447" idx="1"/>
          </p:cNvCxnSpPr>
          <p:nvPr/>
        </p:nvCxnSpPr>
        <p:spPr>
          <a:xfrm>
            <a:off x="5744847" y="1200151"/>
            <a:ext cx="501900" cy="0"/>
          </a:xfrm>
          <a:prstGeom prst="straightConnector1">
            <a:avLst/>
          </a:prstGeom>
          <a:noFill/>
          <a:ln w="9525" cap="flat" cmpd="sng">
            <a:solidFill>
              <a:schemeClr val="dk2"/>
            </a:solidFill>
            <a:prstDash val="solid"/>
            <a:round/>
            <a:headEnd type="none" w="med" len="med"/>
            <a:tailEnd type="triangle" w="med" len="med"/>
          </a:ln>
        </p:spPr>
      </p:cxnSp>
      <p:cxnSp>
        <p:nvCxnSpPr>
          <p:cNvPr id="5448" name="Google Shape;5448;p54"/>
          <p:cNvCxnSpPr>
            <a:stCxn id="5443" idx="6"/>
            <a:endCxn id="5445" idx="2"/>
          </p:cNvCxnSpPr>
          <p:nvPr/>
        </p:nvCxnSpPr>
        <p:spPr>
          <a:xfrm rot="10800000" flipH="1">
            <a:off x="4469458" y="1200161"/>
            <a:ext cx="736500" cy="479700"/>
          </a:xfrm>
          <a:prstGeom prst="straightConnector1">
            <a:avLst/>
          </a:prstGeom>
          <a:noFill/>
          <a:ln w="9525" cap="flat" cmpd="sng">
            <a:solidFill>
              <a:schemeClr val="dk2"/>
            </a:solidFill>
            <a:prstDash val="solid"/>
            <a:round/>
            <a:headEnd type="none" w="med" len="med"/>
            <a:tailEnd type="triangle" w="med" len="med"/>
          </a:ln>
        </p:spPr>
      </p:cxnSp>
      <p:cxnSp>
        <p:nvCxnSpPr>
          <p:cNvPr id="5449" name="Google Shape;5449;p54"/>
          <p:cNvCxnSpPr>
            <a:stCxn id="5442" idx="6"/>
            <a:endCxn id="5445" idx="2"/>
          </p:cNvCxnSpPr>
          <p:nvPr/>
        </p:nvCxnSpPr>
        <p:spPr>
          <a:xfrm>
            <a:off x="4469458" y="724913"/>
            <a:ext cx="736500" cy="475200"/>
          </a:xfrm>
          <a:prstGeom prst="straightConnector1">
            <a:avLst/>
          </a:prstGeom>
          <a:noFill/>
          <a:ln w="9525" cap="flat" cmpd="sng">
            <a:solidFill>
              <a:schemeClr val="dk2"/>
            </a:solidFill>
            <a:prstDash val="solid"/>
            <a:round/>
            <a:headEnd type="none" w="med" len="med"/>
            <a:tailEnd type="triangle" w="med" len="med"/>
          </a:ln>
        </p:spPr>
      </p:cxnSp>
      <p:sp>
        <p:nvSpPr>
          <p:cNvPr id="5450" name="Google Shape;5450;p54"/>
          <p:cNvSpPr txBox="1"/>
          <p:nvPr/>
        </p:nvSpPr>
        <p:spPr>
          <a:xfrm>
            <a:off x="2280176" y="1491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x</a:t>
            </a:r>
            <a:r>
              <a:rPr lang="en-GB" baseline="-25000">
                <a:latin typeface="Consolas" panose="020B0609020204030204"/>
                <a:ea typeface="Consolas" panose="020B0609020204030204"/>
                <a:cs typeface="Consolas" panose="020B0609020204030204"/>
                <a:sym typeface="Consolas" panose="020B0609020204030204"/>
              </a:rPr>
              <a:t>[2]</a:t>
            </a:r>
            <a:endParaRPr baseline="-25000">
              <a:latin typeface="Consolas" panose="020B0609020204030204"/>
              <a:ea typeface="Consolas" panose="020B0609020204030204"/>
              <a:cs typeface="Consolas" panose="020B0609020204030204"/>
              <a:sym typeface="Consolas" panose="020B0609020204030204"/>
            </a:endParaRPr>
          </a:p>
        </p:txBody>
      </p:sp>
      <p:cxnSp>
        <p:nvCxnSpPr>
          <p:cNvPr id="5451" name="Google Shape;5451;p54"/>
          <p:cNvCxnSpPr>
            <a:stCxn id="5444" idx="3"/>
            <a:endCxn id="5442" idx="2"/>
          </p:cNvCxnSpPr>
          <p:nvPr/>
        </p:nvCxnSpPr>
        <p:spPr>
          <a:xfrm>
            <a:off x="2818976" y="724925"/>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5452" name="Google Shape;5452;p54"/>
          <p:cNvCxnSpPr>
            <a:stCxn id="5450" idx="3"/>
            <a:endCxn id="5443" idx="2"/>
          </p:cNvCxnSpPr>
          <p:nvPr/>
        </p:nvCxnSpPr>
        <p:spPr>
          <a:xfrm>
            <a:off x="2818976" y="1679850"/>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5453" name="Google Shape;5453;p54"/>
          <p:cNvCxnSpPr>
            <a:stCxn id="5444" idx="3"/>
            <a:endCxn id="5443" idx="2"/>
          </p:cNvCxnSpPr>
          <p:nvPr/>
        </p:nvCxnSpPr>
        <p:spPr>
          <a:xfrm>
            <a:off x="2818976" y="724925"/>
            <a:ext cx="1057500" cy="954900"/>
          </a:xfrm>
          <a:prstGeom prst="straightConnector1">
            <a:avLst/>
          </a:prstGeom>
          <a:noFill/>
          <a:ln w="9525" cap="flat" cmpd="sng">
            <a:solidFill>
              <a:schemeClr val="dk2"/>
            </a:solidFill>
            <a:prstDash val="solid"/>
            <a:round/>
            <a:headEnd type="none" w="med" len="med"/>
            <a:tailEnd type="triangle" w="med" len="med"/>
          </a:ln>
        </p:spPr>
      </p:cxnSp>
      <p:cxnSp>
        <p:nvCxnSpPr>
          <p:cNvPr id="5454" name="Google Shape;5454;p54"/>
          <p:cNvCxnSpPr>
            <a:stCxn id="5450" idx="3"/>
            <a:endCxn id="5442" idx="2"/>
          </p:cNvCxnSpPr>
          <p:nvPr/>
        </p:nvCxnSpPr>
        <p:spPr>
          <a:xfrm rot="10800000" flipH="1">
            <a:off x="2818976" y="724950"/>
            <a:ext cx="1057500" cy="954900"/>
          </a:xfrm>
          <a:prstGeom prst="straightConnector1">
            <a:avLst/>
          </a:prstGeom>
          <a:noFill/>
          <a:ln w="9525" cap="flat" cmpd="sng">
            <a:solidFill>
              <a:schemeClr val="dk2"/>
            </a:solidFill>
            <a:prstDash val="solid"/>
            <a:round/>
            <a:headEnd type="none" w="med" len="med"/>
            <a:tailEnd type="triangle" w="med" len="med"/>
          </a:ln>
        </p:spPr>
      </p:cxnSp>
      <p:grpSp>
        <p:nvGrpSpPr>
          <p:cNvPr id="5455" name="Google Shape;5455;p54"/>
          <p:cNvGrpSpPr/>
          <p:nvPr/>
        </p:nvGrpSpPr>
        <p:grpSpPr>
          <a:xfrm>
            <a:off x="1283000" y="2571753"/>
            <a:ext cx="6225127" cy="1733100"/>
            <a:chOff x="1283000" y="2571753"/>
            <a:chExt cx="6225127" cy="1733100"/>
          </a:xfrm>
        </p:grpSpPr>
        <p:sp>
          <p:nvSpPr>
            <p:cNvPr id="5456" name="Google Shape;5456;p54"/>
            <p:cNvSpPr/>
            <p:nvPr/>
          </p:nvSpPr>
          <p:spPr>
            <a:xfrm>
              <a:off x="2185252"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457" name="Google Shape;5457;p54"/>
            <p:cNvSpPr/>
            <p:nvPr/>
          </p:nvSpPr>
          <p:spPr>
            <a:xfrm>
              <a:off x="2185252"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458" name="Google Shape;5458;p54"/>
            <p:cNvSpPr/>
            <p:nvPr/>
          </p:nvSpPr>
          <p:spPr>
            <a:xfrm>
              <a:off x="2186602"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459" name="Google Shape;5459;p54"/>
            <p:cNvSpPr/>
            <p:nvPr/>
          </p:nvSpPr>
          <p:spPr>
            <a:xfrm>
              <a:off x="3123571"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460" name="Google Shape;5460;p54"/>
            <p:cNvSpPr/>
            <p:nvPr/>
          </p:nvSpPr>
          <p:spPr>
            <a:xfrm>
              <a:off x="3123571"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461" name="Google Shape;5461;p54"/>
            <p:cNvSpPr/>
            <p:nvPr/>
          </p:nvSpPr>
          <p:spPr>
            <a:xfrm>
              <a:off x="3124921"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462" name="Google Shape;5462;p54"/>
            <p:cNvSpPr/>
            <p:nvPr/>
          </p:nvSpPr>
          <p:spPr>
            <a:xfrm>
              <a:off x="4061889"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463" name="Google Shape;5463;p54"/>
            <p:cNvSpPr/>
            <p:nvPr/>
          </p:nvSpPr>
          <p:spPr>
            <a:xfrm>
              <a:off x="4061889"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464" name="Google Shape;5464;p54"/>
            <p:cNvSpPr/>
            <p:nvPr/>
          </p:nvSpPr>
          <p:spPr>
            <a:xfrm>
              <a:off x="4063239"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465" name="Google Shape;5465;p54"/>
            <p:cNvSpPr/>
            <p:nvPr/>
          </p:nvSpPr>
          <p:spPr>
            <a:xfrm>
              <a:off x="5000208"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466" name="Google Shape;5466;p54"/>
            <p:cNvSpPr/>
            <p:nvPr/>
          </p:nvSpPr>
          <p:spPr>
            <a:xfrm>
              <a:off x="5000208"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467" name="Google Shape;5467;p54"/>
            <p:cNvSpPr/>
            <p:nvPr/>
          </p:nvSpPr>
          <p:spPr>
            <a:xfrm>
              <a:off x="5001558"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468" name="Google Shape;5468;p54"/>
            <p:cNvSpPr/>
            <p:nvPr/>
          </p:nvSpPr>
          <p:spPr>
            <a:xfrm>
              <a:off x="5938527"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469" name="Google Shape;5469;p54"/>
            <p:cNvSpPr/>
            <p:nvPr/>
          </p:nvSpPr>
          <p:spPr>
            <a:xfrm>
              <a:off x="5938527"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470" name="Google Shape;5470;p54"/>
            <p:cNvSpPr/>
            <p:nvPr/>
          </p:nvSpPr>
          <p:spPr>
            <a:xfrm>
              <a:off x="5939877"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5471" name="Google Shape;5471;p54"/>
            <p:cNvCxnSpPr>
              <a:stCxn id="5456" idx="6"/>
              <a:endCxn id="5459" idx="2"/>
            </p:cNvCxnSpPr>
            <p:nvPr/>
          </p:nvCxnSpPr>
          <p:spPr>
            <a:xfrm>
              <a:off x="2652652" y="2809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72" name="Google Shape;5472;p54"/>
            <p:cNvCxnSpPr>
              <a:stCxn id="5456" idx="6"/>
              <a:endCxn id="5460" idx="2"/>
            </p:cNvCxnSpPr>
            <p:nvPr/>
          </p:nvCxnSpPr>
          <p:spPr>
            <a:xfrm>
              <a:off x="2652652"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73" name="Google Shape;5473;p54"/>
            <p:cNvCxnSpPr>
              <a:endCxn id="5461" idx="2"/>
            </p:cNvCxnSpPr>
            <p:nvPr/>
          </p:nvCxnSpPr>
          <p:spPr>
            <a:xfrm>
              <a:off x="2652721" y="2809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474" name="Google Shape;5474;p54"/>
            <p:cNvCxnSpPr>
              <a:stCxn id="5457" idx="6"/>
              <a:endCxn id="5459" idx="2"/>
            </p:cNvCxnSpPr>
            <p:nvPr/>
          </p:nvCxnSpPr>
          <p:spPr>
            <a:xfrm rot="10800000" flipH="1">
              <a:off x="2652652" y="2809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75" name="Google Shape;5475;p54"/>
            <p:cNvCxnSpPr>
              <a:stCxn id="5457" idx="6"/>
              <a:endCxn id="5460" idx="2"/>
            </p:cNvCxnSpPr>
            <p:nvPr/>
          </p:nvCxnSpPr>
          <p:spPr>
            <a:xfrm>
              <a:off x="2652652" y="3438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76" name="Google Shape;5476;p54"/>
            <p:cNvCxnSpPr>
              <a:stCxn id="5457" idx="6"/>
              <a:endCxn id="5461" idx="2"/>
            </p:cNvCxnSpPr>
            <p:nvPr/>
          </p:nvCxnSpPr>
          <p:spPr>
            <a:xfrm>
              <a:off x="2652652" y="3438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477" name="Google Shape;5477;p54"/>
            <p:cNvCxnSpPr>
              <a:stCxn id="5458" idx="6"/>
              <a:endCxn id="5459" idx="2"/>
            </p:cNvCxnSpPr>
            <p:nvPr/>
          </p:nvCxnSpPr>
          <p:spPr>
            <a:xfrm rot="10800000" flipH="1">
              <a:off x="2654002" y="2809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478" name="Google Shape;5478;p54"/>
            <p:cNvCxnSpPr>
              <a:stCxn id="5458" idx="6"/>
              <a:endCxn id="5460" idx="2"/>
            </p:cNvCxnSpPr>
            <p:nvPr/>
          </p:nvCxnSpPr>
          <p:spPr>
            <a:xfrm rot="10800000" flipH="1">
              <a:off x="2654002" y="3438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479" name="Google Shape;5479;p54"/>
            <p:cNvCxnSpPr>
              <a:stCxn id="5458" idx="6"/>
              <a:endCxn id="5461" idx="2"/>
            </p:cNvCxnSpPr>
            <p:nvPr/>
          </p:nvCxnSpPr>
          <p:spPr>
            <a:xfrm>
              <a:off x="2654002" y="4067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0" name="Google Shape;5480;p54"/>
            <p:cNvCxnSpPr/>
            <p:nvPr/>
          </p:nvCxnSpPr>
          <p:spPr>
            <a:xfrm>
              <a:off x="3591602"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1" name="Google Shape;5481;p54"/>
            <p:cNvCxnSpPr/>
            <p:nvPr/>
          </p:nvCxnSpPr>
          <p:spPr>
            <a:xfrm>
              <a:off x="3591602"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82" name="Google Shape;5482;p54"/>
            <p:cNvCxnSpPr/>
            <p:nvPr/>
          </p:nvCxnSpPr>
          <p:spPr>
            <a:xfrm>
              <a:off x="3591671"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483" name="Google Shape;5483;p54"/>
            <p:cNvCxnSpPr/>
            <p:nvPr/>
          </p:nvCxnSpPr>
          <p:spPr>
            <a:xfrm rot="10800000" flipH="1">
              <a:off x="3591602"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84" name="Google Shape;5484;p54"/>
            <p:cNvCxnSpPr/>
            <p:nvPr/>
          </p:nvCxnSpPr>
          <p:spPr>
            <a:xfrm>
              <a:off x="3591602"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5" name="Google Shape;5485;p54"/>
            <p:cNvCxnSpPr/>
            <p:nvPr/>
          </p:nvCxnSpPr>
          <p:spPr>
            <a:xfrm>
              <a:off x="3591602"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486" name="Google Shape;5486;p54"/>
            <p:cNvCxnSpPr/>
            <p:nvPr/>
          </p:nvCxnSpPr>
          <p:spPr>
            <a:xfrm rot="10800000" flipH="1">
              <a:off x="3592952"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487" name="Google Shape;5487;p54"/>
            <p:cNvCxnSpPr/>
            <p:nvPr/>
          </p:nvCxnSpPr>
          <p:spPr>
            <a:xfrm rot="10800000" flipH="1">
              <a:off x="3592952"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488" name="Google Shape;5488;p54"/>
            <p:cNvCxnSpPr/>
            <p:nvPr/>
          </p:nvCxnSpPr>
          <p:spPr>
            <a:xfrm>
              <a:off x="3592952"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9" name="Google Shape;5489;p54"/>
            <p:cNvCxnSpPr/>
            <p:nvPr/>
          </p:nvCxnSpPr>
          <p:spPr>
            <a:xfrm>
              <a:off x="45299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0" name="Google Shape;5490;p54"/>
            <p:cNvCxnSpPr/>
            <p:nvPr/>
          </p:nvCxnSpPr>
          <p:spPr>
            <a:xfrm>
              <a:off x="45299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91" name="Google Shape;5491;p54"/>
            <p:cNvCxnSpPr/>
            <p:nvPr/>
          </p:nvCxnSpPr>
          <p:spPr>
            <a:xfrm>
              <a:off x="45299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492" name="Google Shape;5492;p54"/>
            <p:cNvCxnSpPr/>
            <p:nvPr/>
          </p:nvCxnSpPr>
          <p:spPr>
            <a:xfrm rot="10800000" flipH="1">
              <a:off x="45299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93" name="Google Shape;5493;p54"/>
            <p:cNvCxnSpPr/>
            <p:nvPr/>
          </p:nvCxnSpPr>
          <p:spPr>
            <a:xfrm>
              <a:off x="45299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4" name="Google Shape;5494;p54"/>
            <p:cNvCxnSpPr/>
            <p:nvPr/>
          </p:nvCxnSpPr>
          <p:spPr>
            <a:xfrm>
              <a:off x="45299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495" name="Google Shape;5495;p54"/>
            <p:cNvCxnSpPr/>
            <p:nvPr/>
          </p:nvCxnSpPr>
          <p:spPr>
            <a:xfrm rot="10800000" flipH="1">
              <a:off x="45312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496" name="Google Shape;5496;p54"/>
            <p:cNvCxnSpPr/>
            <p:nvPr/>
          </p:nvCxnSpPr>
          <p:spPr>
            <a:xfrm rot="10800000" flipH="1">
              <a:off x="45312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497" name="Google Shape;5497;p54"/>
            <p:cNvCxnSpPr/>
            <p:nvPr/>
          </p:nvCxnSpPr>
          <p:spPr>
            <a:xfrm>
              <a:off x="4531277"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8" name="Google Shape;5498;p54"/>
            <p:cNvCxnSpPr/>
            <p:nvPr/>
          </p:nvCxnSpPr>
          <p:spPr>
            <a:xfrm>
              <a:off x="5468327" y="2809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9" name="Google Shape;5499;p54"/>
            <p:cNvCxnSpPr/>
            <p:nvPr/>
          </p:nvCxnSpPr>
          <p:spPr>
            <a:xfrm>
              <a:off x="5468327" y="2809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00" name="Google Shape;5500;p54"/>
            <p:cNvCxnSpPr/>
            <p:nvPr/>
          </p:nvCxnSpPr>
          <p:spPr>
            <a:xfrm>
              <a:off x="5468396" y="2809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01" name="Google Shape;5501;p54"/>
            <p:cNvCxnSpPr/>
            <p:nvPr/>
          </p:nvCxnSpPr>
          <p:spPr>
            <a:xfrm rot="10800000" flipH="1">
              <a:off x="5468327"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02" name="Google Shape;5502;p54"/>
            <p:cNvCxnSpPr/>
            <p:nvPr/>
          </p:nvCxnSpPr>
          <p:spPr>
            <a:xfrm>
              <a:off x="5468327" y="3438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03" name="Google Shape;5503;p54"/>
            <p:cNvCxnSpPr/>
            <p:nvPr/>
          </p:nvCxnSpPr>
          <p:spPr>
            <a:xfrm>
              <a:off x="5468327" y="3438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04" name="Google Shape;5504;p54"/>
            <p:cNvCxnSpPr/>
            <p:nvPr/>
          </p:nvCxnSpPr>
          <p:spPr>
            <a:xfrm rot="10800000" flipH="1">
              <a:off x="5469677" y="2809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05" name="Google Shape;5505;p54"/>
            <p:cNvCxnSpPr/>
            <p:nvPr/>
          </p:nvCxnSpPr>
          <p:spPr>
            <a:xfrm rot="10800000" flipH="1">
              <a:off x="5469677" y="3438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06" name="Google Shape;5506;p54"/>
            <p:cNvCxnSpPr/>
            <p:nvPr/>
          </p:nvCxnSpPr>
          <p:spPr>
            <a:xfrm>
              <a:off x="5469677" y="4067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07" name="Google Shape;5507;p54"/>
            <p:cNvCxnSpPr/>
            <p:nvPr/>
          </p:nvCxnSpPr>
          <p:spPr>
            <a:xfrm>
              <a:off x="17128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08" name="Google Shape;5508;p54"/>
            <p:cNvCxnSpPr/>
            <p:nvPr/>
          </p:nvCxnSpPr>
          <p:spPr>
            <a:xfrm>
              <a:off x="17128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09" name="Google Shape;5509;p54"/>
            <p:cNvCxnSpPr/>
            <p:nvPr/>
          </p:nvCxnSpPr>
          <p:spPr>
            <a:xfrm>
              <a:off x="17128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10" name="Google Shape;5510;p54"/>
            <p:cNvCxnSpPr/>
            <p:nvPr/>
          </p:nvCxnSpPr>
          <p:spPr>
            <a:xfrm rot="10800000" flipH="1">
              <a:off x="17128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11" name="Google Shape;5511;p54"/>
            <p:cNvCxnSpPr/>
            <p:nvPr/>
          </p:nvCxnSpPr>
          <p:spPr>
            <a:xfrm>
              <a:off x="17128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12" name="Google Shape;5512;p54"/>
            <p:cNvCxnSpPr/>
            <p:nvPr/>
          </p:nvCxnSpPr>
          <p:spPr>
            <a:xfrm>
              <a:off x="17128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13" name="Google Shape;5513;p54"/>
            <p:cNvCxnSpPr/>
            <p:nvPr/>
          </p:nvCxnSpPr>
          <p:spPr>
            <a:xfrm rot="10800000" flipH="1">
              <a:off x="17141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14" name="Google Shape;5514;p54"/>
            <p:cNvCxnSpPr/>
            <p:nvPr/>
          </p:nvCxnSpPr>
          <p:spPr>
            <a:xfrm rot="10800000" flipH="1">
              <a:off x="17141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15" name="Google Shape;5515;p54"/>
            <p:cNvCxnSpPr/>
            <p:nvPr/>
          </p:nvCxnSpPr>
          <p:spPr>
            <a:xfrm>
              <a:off x="1714177" y="4067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5516" name="Google Shape;5516;p54"/>
            <p:cNvSpPr/>
            <p:nvPr/>
          </p:nvSpPr>
          <p:spPr>
            <a:xfrm>
              <a:off x="6711627" y="32005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5517" name="Google Shape;5517;p54"/>
            <p:cNvCxnSpPr>
              <a:stCxn id="5468" idx="6"/>
              <a:endCxn id="5516" idx="1"/>
            </p:cNvCxnSpPr>
            <p:nvPr/>
          </p:nvCxnSpPr>
          <p:spPr>
            <a:xfrm>
              <a:off x="6405927" y="2809353"/>
              <a:ext cx="374100" cy="460800"/>
            </a:xfrm>
            <a:prstGeom prst="straightConnector1">
              <a:avLst/>
            </a:prstGeom>
            <a:noFill/>
            <a:ln w="9525" cap="flat" cmpd="sng">
              <a:solidFill>
                <a:schemeClr val="dk2"/>
              </a:solidFill>
              <a:prstDash val="solid"/>
              <a:round/>
              <a:headEnd type="none" w="med" len="med"/>
              <a:tailEnd type="triangle" w="med" len="med"/>
            </a:ln>
          </p:spPr>
        </p:cxnSp>
        <p:cxnSp>
          <p:nvCxnSpPr>
            <p:cNvPr id="5518" name="Google Shape;5518;p54"/>
            <p:cNvCxnSpPr>
              <a:stCxn id="5469" idx="6"/>
              <a:endCxn id="5516" idx="2"/>
            </p:cNvCxnSpPr>
            <p:nvPr/>
          </p:nvCxnSpPr>
          <p:spPr>
            <a:xfrm>
              <a:off x="6405927" y="3438303"/>
              <a:ext cx="305700" cy="0"/>
            </a:xfrm>
            <a:prstGeom prst="straightConnector1">
              <a:avLst/>
            </a:prstGeom>
            <a:noFill/>
            <a:ln w="9525" cap="flat" cmpd="sng">
              <a:solidFill>
                <a:schemeClr val="dk2"/>
              </a:solidFill>
              <a:prstDash val="solid"/>
              <a:round/>
              <a:headEnd type="none" w="med" len="med"/>
              <a:tailEnd type="triangle" w="med" len="med"/>
            </a:ln>
          </p:spPr>
        </p:cxnSp>
        <p:cxnSp>
          <p:nvCxnSpPr>
            <p:cNvPr id="5519" name="Google Shape;5519;p54"/>
            <p:cNvCxnSpPr>
              <a:stCxn id="5470" idx="6"/>
              <a:endCxn id="5516" idx="3"/>
            </p:cNvCxnSpPr>
            <p:nvPr/>
          </p:nvCxnSpPr>
          <p:spPr>
            <a:xfrm rot="10800000" flipH="1">
              <a:off x="6407277" y="3606153"/>
              <a:ext cx="372900" cy="461100"/>
            </a:xfrm>
            <a:prstGeom prst="straightConnector1">
              <a:avLst/>
            </a:prstGeom>
            <a:noFill/>
            <a:ln w="9525" cap="flat" cmpd="sng">
              <a:solidFill>
                <a:schemeClr val="dk2"/>
              </a:solidFill>
              <a:prstDash val="solid"/>
              <a:round/>
              <a:headEnd type="none" w="med" len="med"/>
              <a:tailEnd type="triangle" w="med" len="med"/>
            </a:ln>
          </p:spPr>
        </p:cxnSp>
        <p:cxnSp>
          <p:nvCxnSpPr>
            <p:cNvPr id="5520" name="Google Shape;5520;p54"/>
            <p:cNvCxnSpPr>
              <a:stCxn id="5516" idx="6"/>
            </p:cNvCxnSpPr>
            <p:nvPr/>
          </p:nvCxnSpPr>
          <p:spPr>
            <a:xfrm rot="10800000" flipH="1">
              <a:off x="7179027" y="3431553"/>
              <a:ext cx="329100" cy="6600"/>
            </a:xfrm>
            <a:prstGeom prst="straightConnector1">
              <a:avLst/>
            </a:prstGeom>
            <a:noFill/>
            <a:ln w="9525" cap="flat" cmpd="sng">
              <a:solidFill>
                <a:schemeClr val="dk2"/>
              </a:solidFill>
              <a:prstDash val="solid"/>
              <a:round/>
              <a:headEnd type="none" w="med" len="med"/>
              <a:tailEnd type="triangle" w="med" len="med"/>
            </a:ln>
          </p:spPr>
        </p:cxnSp>
        <p:sp>
          <p:nvSpPr>
            <p:cNvPr id="5521" name="Google Shape;5521;p54"/>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[2]</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5522" name="Google Shape;5522;p54"/>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[3]</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5523" name="Google Shape;5523;p54"/>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[1]</a:t>
              </a:r>
              <a:endParaRPr sz="1100" baseline="-25000">
                <a:latin typeface="Consolas" panose="020B0609020204030204"/>
                <a:ea typeface="Consolas" panose="020B0609020204030204"/>
                <a:cs typeface="Consolas" panose="020B0609020204030204"/>
                <a:sym typeface="Consolas" panose="020B0609020204030204"/>
              </a:endParaRPr>
            </a:p>
          </p:txBody>
        </p:sp>
      </p:grpSp>
      <p:sp>
        <p:nvSpPr>
          <p:cNvPr id="5524" name="Google Shape;5524;p54"/>
          <p:cNvSpPr txBox="1"/>
          <p:nvPr/>
        </p:nvSpPr>
        <p:spPr>
          <a:xfrm>
            <a:off x="2711850" y="4635900"/>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Neural network templates</a:t>
            </a:r>
            <a:endParaRPr lang="en-GB"/>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5528" name="Shape 5528"/>
        <p:cNvGrpSpPr/>
        <p:nvPr/>
      </p:nvGrpSpPr>
      <p:grpSpPr>
        <a:xfrm>
          <a:off x="0" y="0"/>
          <a:ext cx="0" cy="0"/>
          <a:chOff x="0" y="0"/>
          <a:chExt cx="0" cy="0"/>
        </a:xfrm>
      </p:grpSpPr>
      <p:sp>
        <p:nvSpPr>
          <p:cNvPr id="5529" name="Google Shape;5529;p55"/>
          <p:cNvSpPr/>
          <p:nvPr/>
        </p:nvSpPr>
        <p:spPr>
          <a:xfrm>
            <a:off x="3876358" y="419063"/>
            <a:ext cx="593100" cy="611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[1]</a:t>
            </a:r>
            <a:r>
              <a:rPr lang="en-GB" sz="1100" baseline="-25000">
                <a:solidFill>
                  <a:schemeClr val="dk1"/>
                </a:solidFill>
              </a:rPr>
              <a:t>1</a:t>
            </a:r>
            <a:endParaRPr sz="1600">
              <a:solidFill>
                <a:schemeClr val="dk1"/>
              </a:solidFill>
            </a:endParaRPr>
          </a:p>
        </p:txBody>
      </p:sp>
      <p:sp>
        <p:nvSpPr>
          <p:cNvPr id="5530" name="Google Shape;5530;p55"/>
          <p:cNvSpPr/>
          <p:nvPr/>
        </p:nvSpPr>
        <p:spPr>
          <a:xfrm>
            <a:off x="3876358" y="137401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[1]</a:t>
            </a:r>
            <a:r>
              <a:rPr lang="en-GB" sz="1100" baseline="-25000">
                <a:solidFill>
                  <a:schemeClr val="dk1"/>
                </a:solidFill>
              </a:rPr>
              <a:t>2</a:t>
            </a:r>
            <a:endParaRPr sz="1600">
              <a:solidFill>
                <a:schemeClr val="dk1"/>
              </a:solidFill>
            </a:endParaRPr>
          </a:p>
        </p:txBody>
      </p:sp>
      <p:sp>
        <p:nvSpPr>
          <p:cNvPr id="5531" name="Google Shape;5531;p55"/>
          <p:cNvSpPr txBox="1"/>
          <p:nvPr/>
        </p:nvSpPr>
        <p:spPr>
          <a:xfrm>
            <a:off x="2280176" y="536825"/>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x</a:t>
            </a:r>
            <a:r>
              <a:rPr lang="en-GB" baseline="-25000">
                <a:latin typeface="Consolas" panose="020B0609020204030204"/>
                <a:ea typeface="Consolas" panose="020B0609020204030204"/>
                <a:cs typeface="Consolas" panose="020B0609020204030204"/>
                <a:sym typeface="Consolas" panose="020B0609020204030204"/>
              </a:rPr>
              <a:t>[1]</a:t>
            </a:r>
            <a:endParaRPr baseline="-25000">
              <a:latin typeface="Consolas" panose="020B0609020204030204"/>
              <a:ea typeface="Consolas" panose="020B0609020204030204"/>
              <a:cs typeface="Consolas" panose="020B0609020204030204"/>
              <a:sym typeface="Consolas" panose="020B0609020204030204"/>
            </a:endParaRPr>
          </a:p>
        </p:txBody>
      </p:sp>
      <p:sp>
        <p:nvSpPr>
          <p:cNvPr id="5532" name="Google Shape;5532;p55"/>
          <p:cNvSpPr/>
          <p:nvPr/>
        </p:nvSpPr>
        <p:spPr>
          <a:xfrm>
            <a:off x="5206047" y="9213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[2]</a:t>
            </a:r>
            <a:endParaRPr sz="1600">
              <a:solidFill>
                <a:schemeClr val="dk1"/>
              </a:solidFill>
            </a:endParaRPr>
          </a:p>
        </p:txBody>
      </p:sp>
      <p:cxnSp>
        <p:nvCxnSpPr>
          <p:cNvPr id="5533" name="Google Shape;5533;p55"/>
          <p:cNvCxnSpPr>
            <a:stCxn id="5532" idx="6"/>
            <a:endCxn id="5534" idx="1"/>
          </p:cNvCxnSpPr>
          <p:nvPr/>
        </p:nvCxnSpPr>
        <p:spPr>
          <a:xfrm>
            <a:off x="5744847" y="1200151"/>
            <a:ext cx="501900" cy="0"/>
          </a:xfrm>
          <a:prstGeom prst="straightConnector1">
            <a:avLst/>
          </a:prstGeom>
          <a:noFill/>
          <a:ln w="9525" cap="flat" cmpd="sng">
            <a:solidFill>
              <a:schemeClr val="dk2"/>
            </a:solidFill>
            <a:prstDash val="solid"/>
            <a:round/>
            <a:headEnd type="none" w="med" len="med"/>
            <a:tailEnd type="triangle" w="med" len="med"/>
          </a:ln>
        </p:spPr>
      </p:cxnSp>
      <p:cxnSp>
        <p:nvCxnSpPr>
          <p:cNvPr id="5535" name="Google Shape;5535;p55"/>
          <p:cNvCxnSpPr>
            <a:stCxn id="5530" idx="6"/>
            <a:endCxn id="5532" idx="2"/>
          </p:cNvCxnSpPr>
          <p:nvPr/>
        </p:nvCxnSpPr>
        <p:spPr>
          <a:xfrm rot="10800000" flipH="1">
            <a:off x="4469458" y="1200161"/>
            <a:ext cx="736500" cy="479700"/>
          </a:xfrm>
          <a:prstGeom prst="straightConnector1">
            <a:avLst/>
          </a:prstGeom>
          <a:noFill/>
          <a:ln w="9525" cap="flat" cmpd="sng">
            <a:solidFill>
              <a:schemeClr val="dk2"/>
            </a:solidFill>
            <a:prstDash val="solid"/>
            <a:round/>
            <a:headEnd type="none" w="med" len="med"/>
            <a:tailEnd type="triangle" w="med" len="med"/>
          </a:ln>
        </p:spPr>
      </p:cxnSp>
      <p:cxnSp>
        <p:nvCxnSpPr>
          <p:cNvPr id="5536" name="Google Shape;5536;p55"/>
          <p:cNvCxnSpPr>
            <a:stCxn id="5529" idx="6"/>
            <a:endCxn id="5532" idx="2"/>
          </p:cNvCxnSpPr>
          <p:nvPr/>
        </p:nvCxnSpPr>
        <p:spPr>
          <a:xfrm>
            <a:off x="4469458" y="724913"/>
            <a:ext cx="736500" cy="475200"/>
          </a:xfrm>
          <a:prstGeom prst="straightConnector1">
            <a:avLst/>
          </a:prstGeom>
          <a:noFill/>
          <a:ln w="9525" cap="flat" cmpd="sng">
            <a:solidFill>
              <a:schemeClr val="dk2"/>
            </a:solidFill>
            <a:prstDash val="solid"/>
            <a:round/>
            <a:headEnd type="none" w="med" len="med"/>
            <a:tailEnd type="triangle" w="med" len="med"/>
          </a:ln>
        </p:spPr>
      </p:cxnSp>
      <p:sp>
        <p:nvSpPr>
          <p:cNvPr id="5537" name="Google Shape;5537;p55"/>
          <p:cNvSpPr txBox="1"/>
          <p:nvPr/>
        </p:nvSpPr>
        <p:spPr>
          <a:xfrm>
            <a:off x="2280176" y="1491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x</a:t>
            </a:r>
            <a:r>
              <a:rPr lang="en-GB" baseline="-25000">
                <a:latin typeface="Consolas" panose="020B0609020204030204"/>
                <a:ea typeface="Consolas" panose="020B0609020204030204"/>
                <a:cs typeface="Consolas" panose="020B0609020204030204"/>
                <a:sym typeface="Consolas" panose="020B0609020204030204"/>
              </a:rPr>
              <a:t>[2]</a:t>
            </a:r>
            <a:endParaRPr baseline="-25000">
              <a:latin typeface="Consolas" panose="020B0609020204030204"/>
              <a:ea typeface="Consolas" panose="020B0609020204030204"/>
              <a:cs typeface="Consolas" panose="020B0609020204030204"/>
              <a:sym typeface="Consolas" panose="020B0609020204030204"/>
            </a:endParaRPr>
          </a:p>
        </p:txBody>
      </p:sp>
      <p:cxnSp>
        <p:nvCxnSpPr>
          <p:cNvPr id="5538" name="Google Shape;5538;p55"/>
          <p:cNvCxnSpPr>
            <a:stCxn id="5531" idx="3"/>
            <a:endCxn id="5529" idx="2"/>
          </p:cNvCxnSpPr>
          <p:nvPr/>
        </p:nvCxnSpPr>
        <p:spPr>
          <a:xfrm>
            <a:off x="2818976" y="724925"/>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5539" name="Google Shape;5539;p55"/>
          <p:cNvCxnSpPr>
            <a:stCxn id="5537" idx="3"/>
            <a:endCxn id="5530" idx="2"/>
          </p:cNvCxnSpPr>
          <p:nvPr/>
        </p:nvCxnSpPr>
        <p:spPr>
          <a:xfrm>
            <a:off x="2818976" y="1679850"/>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5540" name="Google Shape;5540;p55"/>
          <p:cNvCxnSpPr>
            <a:stCxn id="5531" idx="3"/>
            <a:endCxn id="5530" idx="2"/>
          </p:cNvCxnSpPr>
          <p:nvPr/>
        </p:nvCxnSpPr>
        <p:spPr>
          <a:xfrm>
            <a:off x="2818976" y="724925"/>
            <a:ext cx="1057500" cy="954900"/>
          </a:xfrm>
          <a:prstGeom prst="straightConnector1">
            <a:avLst/>
          </a:prstGeom>
          <a:noFill/>
          <a:ln w="9525" cap="flat" cmpd="sng">
            <a:solidFill>
              <a:schemeClr val="dk2"/>
            </a:solidFill>
            <a:prstDash val="solid"/>
            <a:round/>
            <a:headEnd type="none" w="med" len="med"/>
            <a:tailEnd type="triangle" w="med" len="med"/>
          </a:ln>
        </p:spPr>
      </p:cxnSp>
      <p:cxnSp>
        <p:nvCxnSpPr>
          <p:cNvPr id="5541" name="Google Shape;5541;p55"/>
          <p:cNvCxnSpPr>
            <a:stCxn id="5537" idx="3"/>
            <a:endCxn id="5529" idx="2"/>
          </p:cNvCxnSpPr>
          <p:nvPr/>
        </p:nvCxnSpPr>
        <p:spPr>
          <a:xfrm rot="10800000" flipH="1">
            <a:off x="2818976" y="724950"/>
            <a:ext cx="1057500" cy="954900"/>
          </a:xfrm>
          <a:prstGeom prst="straightConnector1">
            <a:avLst/>
          </a:prstGeom>
          <a:noFill/>
          <a:ln w="9525" cap="flat" cmpd="sng">
            <a:solidFill>
              <a:schemeClr val="dk2"/>
            </a:solidFill>
            <a:prstDash val="solid"/>
            <a:round/>
            <a:headEnd type="none" w="med" len="med"/>
            <a:tailEnd type="triangle" w="med" len="med"/>
          </a:ln>
        </p:spPr>
      </p:cxnSp>
      <p:grpSp>
        <p:nvGrpSpPr>
          <p:cNvPr id="5542" name="Google Shape;5542;p55"/>
          <p:cNvGrpSpPr/>
          <p:nvPr/>
        </p:nvGrpSpPr>
        <p:grpSpPr>
          <a:xfrm>
            <a:off x="1283000" y="2571753"/>
            <a:ext cx="6225127" cy="1733100"/>
            <a:chOff x="1283000" y="2571753"/>
            <a:chExt cx="6225127" cy="1733100"/>
          </a:xfrm>
        </p:grpSpPr>
        <p:sp>
          <p:nvSpPr>
            <p:cNvPr id="5543" name="Google Shape;5543;p55"/>
            <p:cNvSpPr/>
            <p:nvPr/>
          </p:nvSpPr>
          <p:spPr>
            <a:xfrm>
              <a:off x="2185252"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544" name="Google Shape;5544;p55"/>
            <p:cNvSpPr/>
            <p:nvPr/>
          </p:nvSpPr>
          <p:spPr>
            <a:xfrm>
              <a:off x="2185252"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545" name="Google Shape;5545;p55"/>
            <p:cNvSpPr/>
            <p:nvPr/>
          </p:nvSpPr>
          <p:spPr>
            <a:xfrm>
              <a:off x="2186602"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546" name="Google Shape;5546;p55"/>
            <p:cNvSpPr/>
            <p:nvPr/>
          </p:nvSpPr>
          <p:spPr>
            <a:xfrm>
              <a:off x="3123571"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547" name="Google Shape;5547;p55"/>
            <p:cNvSpPr/>
            <p:nvPr/>
          </p:nvSpPr>
          <p:spPr>
            <a:xfrm>
              <a:off x="3123571"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548" name="Google Shape;5548;p55"/>
            <p:cNvSpPr/>
            <p:nvPr/>
          </p:nvSpPr>
          <p:spPr>
            <a:xfrm>
              <a:off x="3124921"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549" name="Google Shape;5549;p55"/>
            <p:cNvSpPr/>
            <p:nvPr/>
          </p:nvSpPr>
          <p:spPr>
            <a:xfrm>
              <a:off x="4061889"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550" name="Google Shape;5550;p55"/>
            <p:cNvSpPr/>
            <p:nvPr/>
          </p:nvSpPr>
          <p:spPr>
            <a:xfrm>
              <a:off x="4061889"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551" name="Google Shape;5551;p55"/>
            <p:cNvSpPr/>
            <p:nvPr/>
          </p:nvSpPr>
          <p:spPr>
            <a:xfrm>
              <a:off x="4063239"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552" name="Google Shape;5552;p55"/>
            <p:cNvSpPr/>
            <p:nvPr/>
          </p:nvSpPr>
          <p:spPr>
            <a:xfrm>
              <a:off x="5000208"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553" name="Google Shape;5553;p55"/>
            <p:cNvSpPr/>
            <p:nvPr/>
          </p:nvSpPr>
          <p:spPr>
            <a:xfrm>
              <a:off x="5000208"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554" name="Google Shape;5554;p55"/>
            <p:cNvSpPr/>
            <p:nvPr/>
          </p:nvSpPr>
          <p:spPr>
            <a:xfrm>
              <a:off x="5001558"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555" name="Google Shape;5555;p55"/>
            <p:cNvSpPr/>
            <p:nvPr/>
          </p:nvSpPr>
          <p:spPr>
            <a:xfrm>
              <a:off x="5938527"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556" name="Google Shape;5556;p55"/>
            <p:cNvSpPr/>
            <p:nvPr/>
          </p:nvSpPr>
          <p:spPr>
            <a:xfrm>
              <a:off x="5938527"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557" name="Google Shape;5557;p55"/>
            <p:cNvSpPr/>
            <p:nvPr/>
          </p:nvSpPr>
          <p:spPr>
            <a:xfrm>
              <a:off x="5939877"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5558" name="Google Shape;5558;p55"/>
            <p:cNvCxnSpPr>
              <a:stCxn id="5543" idx="6"/>
              <a:endCxn id="5546" idx="2"/>
            </p:cNvCxnSpPr>
            <p:nvPr/>
          </p:nvCxnSpPr>
          <p:spPr>
            <a:xfrm>
              <a:off x="2652652" y="2809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59" name="Google Shape;5559;p55"/>
            <p:cNvCxnSpPr>
              <a:stCxn id="5543" idx="6"/>
              <a:endCxn id="5547" idx="2"/>
            </p:cNvCxnSpPr>
            <p:nvPr/>
          </p:nvCxnSpPr>
          <p:spPr>
            <a:xfrm>
              <a:off x="2652652"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60" name="Google Shape;5560;p55"/>
            <p:cNvCxnSpPr>
              <a:endCxn id="5548" idx="2"/>
            </p:cNvCxnSpPr>
            <p:nvPr/>
          </p:nvCxnSpPr>
          <p:spPr>
            <a:xfrm>
              <a:off x="2652721" y="2809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61" name="Google Shape;5561;p55"/>
            <p:cNvCxnSpPr>
              <a:stCxn id="5544" idx="6"/>
              <a:endCxn id="5546" idx="2"/>
            </p:cNvCxnSpPr>
            <p:nvPr/>
          </p:nvCxnSpPr>
          <p:spPr>
            <a:xfrm rot="10800000" flipH="1">
              <a:off x="2652652" y="2809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62" name="Google Shape;5562;p55"/>
            <p:cNvCxnSpPr>
              <a:stCxn id="5544" idx="6"/>
              <a:endCxn id="5547" idx="2"/>
            </p:cNvCxnSpPr>
            <p:nvPr/>
          </p:nvCxnSpPr>
          <p:spPr>
            <a:xfrm>
              <a:off x="2652652" y="3438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63" name="Google Shape;5563;p55"/>
            <p:cNvCxnSpPr>
              <a:stCxn id="5544" idx="6"/>
              <a:endCxn id="5548" idx="2"/>
            </p:cNvCxnSpPr>
            <p:nvPr/>
          </p:nvCxnSpPr>
          <p:spPr>
            <a:xfrm>
              <a:off x="2652652" y="3438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64" name="Google Shape;5564;p55"/>
            <p:cNvCxnSpPr>
              <a:stCxn id="5545" idx="6"/>
              <a:endCxn id="5546" idx="2"/>
            </p:cNvCxnSpPr>
            <p:nvPr/>
          </p:nvCxnSpPr>
          <p:spPr>
            <a:xfrm rot="10800000" flipH="1">
              <a:off x="2654002" y="2809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65" name="Google Shape;5565;p55"/>
            <p:cNvCxnSpPr>
              <a:stCxn id="5545" idx="6"/>
              <a:endCxn id="5547" idx="2"/>
            </p:cNvCxnSpPr>
            <p:nvPr/>
          </p:nvCxnSpPr>
          <p:spPr>
            <a:xfrm rot="10800000" flipH="1">
              <a:off x="2654002" y="3438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66" name="Google Shape;5566;p55"/>
            <p:cNvCxnSpPr>
              <a:stCxn id="5545" idx="6"/>
              <a:endCxn id="5548" idx="2"/>
            </p:cNvCxnSpPr>
            <p:nvPr/>
          </p:nvCxnSpPr>
          <p:spPr>
            <a:xfrm>
              <a:off x="2654002" y="4067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67" name="Google Shape;5567;p55"/>
            <p:cNvCxnSpPr/>
            <p:nvPr/>
          </p:nvCxnSpPr>
          <p:spPr>
            <a:xfrm>
              <a:off x="3591602"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68" name="Google Shape;5568;p55"/>
            <p:cNvCxnSpPr/>
            <p:nvPr/>
          </p:nvCxnSpPr>
          <p:spPr>
            <a:xfrm>
              <a:off x="3591602"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69" name="Google Shape;5569;p55"/>
            <p:cNvCxnSpPr/>
            <p:nvPr/>
          </p:nvCxnSpPr>
          <p:spPr>
            <a:xfrm>
              <a:off x="3591671"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70" name="Google Shape;5570;p55"/>
            <p:cNvCxnSpPr/>
            <p:nvPr/>
          </p:nvCxnSpPr>
          <p:spPr>
            <a:xfrm rot="10800000" flipH="1">
              <a:off x="3591602"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71" name="Google Shape;5571;p55"/>
            <p:cNvCxnSpPr/>
            <p:nvPr/>
          </p:nvCxnSpPr>
          <p:spPr>
            <a:xfrm>
              <a:off x="3591602"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72" name="Google Shape;5572;p55"/>
            <p:cNvCxnSpPr/>
            <p:nvPr/>
          </p:nvCxnSpPr>
          <p:spPr>
            <a:xfrm>
              <a:off x="3591602"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73" name="Google Shape;5573;p55"/>
            <p:cNvCxnSpPr/>
            <p:nvPr/>
          </p:nvCxnSpPr>
          <p:spPr>
            <a:xfrm rot="10800000" flipH="1">
              <a:off x="3592952"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74" name="Google Shape;5574;p55"/>
            <p:cNvCxnSpPr/>
            <p:nvPr/>
          </p:nvCxnSpPr>
          <p:spPr>
            <a:xfrm rot="10800000" flipH="1">
              <a:off x="3592952"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75" name="Google Shape;5575;p55"/>
            <p:cNvCxnSpPr/>
            <p:nvPr/>
          </p:nvCxnSpPr>
          <p:spPr>
            <a:xfrm>
              <a:off x="3592952"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76" name="Google Shape;5576;p55"/>
            <p:cNvCxnSpPr/>
            <p:nvPr/>
          </p:nvCxnSpPr>
          <p:spPr>
            <a:xfrm>
              <a:off x="45299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77" name="Google Shape;5577;p55"/>
            <p:cNvCxnSpPr/>
            <p:nvPr/>
          </p:nvCxnSpPr>
          <p:spPr>
            <a:xfrm>
              <a:off x="45299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78" name="Google Shape;5578;p55"/>
            <p:cNvCxnSpPr/>
            <p:nvPr/>
          </p:nvCxnSpPr>
          <p:spPr>
            <a:xfrm>
              <a:off x="45299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79" name="Google Shape;5579;p55"/>
            <p:cNvCxnSpPr/>
            <p:nvPr/>
          </p:nvCxnSpPr>
          <p:spPr>
            <a:xfrm rot="10800000" flipH="1">
              <a:off x="45299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80" name="Google Shape;5580;p55"/>
            <p:cNvCxnSpPr/>
            <p:nvPr/>
          </p:nvCxnSpPr>
          <p:spPr>
            <a:xfrm>
              <a:off x="45299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81" name="Google Shape;5581;p55"/>
            <p:cNvCxnSpPr/>
            <p:nvPr/>
          </p:nvCxnSpPr>
          <p:spPr>
            <a:xfrm>
              <a:off x="45299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82" name="Google Shape;5582;p55"/>
            <p:cNvCxnSpPr/>
            <p:nvPr/>
          </p:nvCxnSpPr>
          <p:spPr>
            <a:xfrm rot="10800000" flipH="1">
              <a:off x="45312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83" name="Google Shape;5583;p55"/>
            <p:cNvCxnSpPr/>
            <p:nvPr/>
          </p:nvCxnSpPr>
          <p:spPr>
            <a:xfrm rot="10800000" flipH="1">
              <a:off x="45312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84" name="Google Shape;5584;p55"/>
            <p:cNvCxnSpPr/>
            <p:nvPr/>
          </p:nvCxnSpPr>
          <p:spPr>
            <a:xfrm>
              <a:off x="4531277"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85" name="Google Shape;5585;p55"/>
            <p:cNvCxnSpPr/>
            <p:nvPr/>
          </p:nvCxnSpPr>
          <p:spPr>
            <a:xfrm>
              <a:off x="5468327" y="2809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86" name="Google Shape;5586;p55"/>
            <p:cNvCxnSpPr/>
            <p:nvPr/>
          </p:nvCxnSpPr>
          <p:spPr>
            <a:xfrm>
              <a:off x="5468327" y="2809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87" name="Google Shape;5587;p55"/>
            <p:cNvCxnSpPr/>
            <p:nvPr/>
          </p:nvCxnSpPr>
          <p:spPr>
            <a:xfrm>
              <a:off x="5468396" y="2809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88" name="Google Shape;5588;p55"/>
            <p:cNvCxnSpPr/>
            <p:nvPr/>
          </p:nvCxnSpPr>
          <p:spPr>
            <a:xfrm rot="10800000" flipH="1">
              <a:off x="5468327"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89" name="Google Shape;5589;p55"/>
            <p:cNvCxnSpPr/>
            <p:nvPr/>
          </p:nvCxnSpPr>
          <p:spPr>
            <a:xfrm>
              <a:off x="5468327" y="3438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90" name="Google Shape;5590;p55"/>
            <p:cNvCxnSpPr/>
            <p:nvPr/>
          </p:nvCxnSpPr>
          <p:spPr>
            <a:xfrm>
              <a:off x="5468327" y="3438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91" name="Google Shape;5591;p55"/>
            <p:cNvCxnSpPr/>
            <p:nvPr/>
          </p:nvCxnSpPr>
          <p:spPr>
            <a:xfrm rot="10800000" flipH="1">
              <a:off x="5469677" y="2809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92" name="Google Shape;5592;p55"/>
            <p:cNvCxnSpPr/>
            <p:nvPr/>
          </p:nvCxnSpPr>
          <p:spPr>
            <a:xfrm rot="10800000" flipH="1">
              <a:off x="5469677" y="3438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93" name="Google Shape;5593;p55"/>
            <p:cNvCxnSpPr/>
            <p:nvPr/>
          </p:nvCxnSpPr>
          <p:spPr>
            <a:xfrm>
              <a:off x="5469677" y="4067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94" name="Google Shape;5594;p55"/>
            <p:cNvCxnSpPr/>
            <p:nvPr/>
          </p:nvCxnSpPr>
          <p:spPr>
            <a:xfrm>
              <a:off x="17128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95" name="Google Shape;5595;p55"/>
            <p:cNvCxnSpPr/>
            <p:nvPr/>
          </p:nvCxnSpPr>
          <p:spPr>
            <a:xfrm>
              <a:off x="17128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96" name="Google Shape;5596;p55"/>
            <p:cNvCxnSpPr/>
            <p:nvPr/>
          </p:nvCxnSpPr>
          <p:spPr>
            <a:xfrm>
              <a:off x="17128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97" name="Google Shape;5597;p55"/>
            <p:cNvCxnSpPr/>
            <p:nvPr/>
          </p:nvCxnSpPr>
          <p:spPr>
            <a:xfrm rot="10800000" flipH="1">
              <a:off x="17128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98" name="Google Shape;5598;p55"/>
            <p:cNvCxnSpPr/>
            <p:nvPr/>
          </p:nvCxnSpPr>
          <p:spPr>
            <a:xfrm>
              <a:off x="17128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99" name="Google Shape;5599;p55"/>
            <p:cNvCxnSpPr/>
            <p:nvPr/>
          </p:nvCxnSpPr>
          <p:spPr>
            <a:xfrm>
              <a:off x="17128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600" name="Google Shape;5600;p55"/>
            <p:cNvCxnSpPr/>
            <p:nvPr/>
          </p:nvCxnSpPr>
          <p:spPr>
            <a:xfrm rot="10800000" flipH="1">
              <a:off x="17141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601" name="Google Shape;5601;p55"/>
            <p:cNvCxnSpPr/>
            <p:nvPr/>
          </p:nvCxnSpPr>
          <p:spPr>
            <a:xfrm rot="10800000" flipH="1">
              <a:off x="17141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602" name="Google Shape;5602;p55"/>
            <p:cNvCxnSpPr/>
            <p:nvPr/>
          </p:nvCxnSpPr>
          <p:spPr>
            <a:xfrm>
              <a:off x="1714177" y="4067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5603" name="Google Shape;5603;p55"/>
            <p:cNvSpPr/>
            <p:nvPr/>
          </p:nvSpPr>
          <p:spPr>
            <a:xfrm>
              <a:off x="6711627" y="32005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5604" name="Google Shape;5604;p55"/>
            <p:cNvCxnSpPr>
              <a:stCxn id="5555" idx="6"/>
              <a:endCxn id="5603" idx="1"/>
            </p:cNvCxnSpPr>
            <p:nvPr/>
          </p:nvCxnSpPr>
          <p:spPr>
            <a:xfrm>
              <a:off x="6405927" y="2809353"/>
              <a:ext cx="374100" cy="460800"/>
            </a:xfrm>
            <a:prstGeom prst="straightConnector1">
              <a:avLst/>
            </a:prstGeom>
            <a:noFill/>
            <a:ln w="9525" cap="flat" cmpd="sng">
              <a:solidFill>
                <a:schemeClr val="dk2"/>
              </a:solidFill>
              <a:prstDash val="solid"/>
              <a:round/>
              <a:headEnd type="none" w="med" len="med"/>
              <a:tailEnd type="triangle" w="med" len="med"/>
            </a:ln>
          </p:spPr>
        </p:cxnSp>
        <p:cxnSp>
          <p:nvCxnSpPr>
            <p:cNvPr id="5605" name="Google Shape;5605;p55"/>
            <p:cNvCxnSpPr>
              <a:stCxn id="5556" idx="6"/>
              <a:endCxn id="5603" idx="2"/>
            </p:cNvCxnSpPr>
            <p:nvPr/>
          </p:nvCxnSpPr>
          <p:spPr>
            <a:xfrm>
              <a:off x="6405927" y="3438303"/>
              <a:ext cx="305700" cy="0"/>
            </a:xfrm>
            <a:prstGeom prst="straightConnector1">
              <a:avLst/>
            </a:prstGeom>
            <a:noFill/>
            <a:ln w="9525" cap="flat" cmpd="sng">
              <a:solidFill>
                <a:schemeClr val="dk2"/>
              </a:solidFill>
              <a:prstDash val="solid"/>
              <a:round/>
              <a:headEnd type="none" w="med" len="med"/>
              <a:tailEnd type="triangle" w="med" len="med"/>
            </a:ln>
          </p:spPr>
        </p:cxnSp>
        <p:cxnSp>
          <p:nvCxnSpPr>
            <p:cNvPr id="5606" name="Google Shape;5606;p55"/>
            <p:cNvCxnSpPr>
              <a:stCxn id="5557" idx="6"/>
              <a:endCxn id="5603" idx="3"/>
            </p:cNvCxnSpPr>
            <p:nvPr/>
          </p:nvCxnSpPr>
          <p:spPr>
            <a:xfrm rot="10800000" flipH="1">
              <a:off x="6407277" y="3606153"/>
              <a:ext cx="372900" cy="461100"/>
            </a:xfrm>
            <a:prstGeom prst="straightConnector1">
              <a:avLst/>
            </a:prstGeom>
            <a:noFill/>
            <a:ln w="9525" cap="flat" cmpd="sng">
              <a:solidFill>
                <a:schemeClr val="dk2"/>
              </a:solidFill>
              <a:prstDash val="solid"/>
              <a:round/>
              <a:headEnd type="none" w="med" len="med"/>
              <a:tailEnd type="triangle" w="med" len="med"/>
            </a:ln>
          </p:spPr>
        </p:cxnSp>
        <p:cxnSp>
          <p:nvCxnSpPr>
            <p:cNvPr id="5607" name="Google Shape;5607;p55"/>
            <p:cNvCxnSpPr>
              <a:stCxn id="5603" idx="6"/>
            </p:cNvCxnSpPr>
            <p:nvPr/>
          </p:nvCxnSpPr>
          <p:spPr>
            <a:xfrm rot="10800000" flipH="1">
              <a:off x="7179027" y="3431553"/>
              <a:ext cx="329100" cy="6600"/>
            </a:xfrm>
            <a:prstGeom prst="straightConnector1">
              <a:avLst/>
            </a:prstGeom>
            <a:noFill/>
            <a:ln w="9525" cap="flat" cmpd="sng">
              <a:solidFill>
                <a:schemeClr val="dk2"/>
              </a:solidFill>
              <a:prstDash val="solid"/>
              <a:round/>
              <a:headEnd type="none" w="med" len="med"/>
              <a:tailEnd type="triangle" w="med" len="med"/>
            </a:ln>
          </p:spPr>
        </p:cxnSp>
        <p:sp>
          <p:nvSpPr>
            <p:cNvPr id="5608" name="Google Shape;5608;p55"/>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[2]</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5609" name="Google Shape;5609;p55"/>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[3]</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5610" name="Google Shape;5610;p55"/>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[1]</a:t>
              </a:r>
              <a:endParaRPr sz="1100" baseline="-25000">
                <a:latin typeface="Consolas" panose="020B0609020204030204"/>
                <a:ea typeface="Consolas" panose="020B0609020204030204"/>
                <a:cs typeface="Consolas" panose="020B0609020204030204"/>
                <a:sym typeface="Consolas" panose="020B0609020204030204"/>
              </a:endParaRPr>
            </a:p>
          </p:txBody>
        </p:sp>
      </p:grpSp>
      <p:sp>
        <p:nvSpPr>
          <p:cNvPr id="5611" name="Google Shape;5611;p55"/>
          <p:cNvSpPr txBox="1"/>
          <p:nvPr/>
        </p:nvSpPr>
        <p:spPr>
          <a:xfrm>
            <a:off x="2711850" y="4635900"/>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Neural network templates</a:t>
            </a:r>
            <a:endParaRPr lang="en-GB"/>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5615" name="Shape 5615"/>
        <p:cNvGrpSpPr/>
        <p:nvPr/>
      </p:nvGrpSpPr>
      <p:grpSpPr>
        <a:xfrm>
          <a:off x="0" y="0"/>
          <a:ext cx="0" cy="0"/>
          <a:chOff x="0" y="0"/>
          <a:chExt cx="0" cy="0"/>
        </a:xfrm>
      </p:grpSpPr>
      <p:grpSp>
        <p:nvGrpSpPr>
          <p:cNvPr id="5616" name="Google Shape;5616;p56"/>
          <p:cNvGrpSpPr/>
          <p:nvPr/>
        </p:nvGrpSpPr>
        <p:grpSpPr>
          <a:xfrm>
            <a:off x="1949500" y="786025"/>
            <a:ext cx="5590500" cy="378900"/>
            <a:chOff x="954475" y="734775"/>
            <a:chExt cx="5590500" cy="378900"/>
          </a:xfrm>
        </p:grpSpPr>
        <p:sp>
          <p:nvSpPr>
            <p:cNvPr id="5617" name="Google Shape;5617;p56"/>
            <p:cNvSpPr/>
            <p:nvPr/>
          </p:nvSpPr>
          <p:spPr>
            <a:xfrm>
              <a:off x="954475" y="734775"/>
              <a:ext cx="3522300" cy="3789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Train</a:t>
              </a:r>
              <a:endParaRPr>
                <a:latin typeface="Consolas" panose="020B0609020204030204"/>
                <a:ea typeface="Consolas" panose="020B0609020204030204"/>
                <a:cs typeface="Consolas" panose="020B0609020204030204"/>
                <a:sym typeface="Consolas" panose="020B0609020204030204"/>
              </a:endParaRPr>
            </a:p>
          </p:txBody>
        </p:sp>
        <p:sp>
          <p:nvSpPr>
            <p:cNvPr id="5618" name="Google Shape;5618;p56"/>
            <p:cNvSpPr/>
            <p:nvPr/>
          </p:nvSpPr>
          <p:spPr>
            <a:xfrm>
              <a:off x="4476775" y="734775"/>
              <a:ext cx="1287900" cy="378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a:solidFill>
                    <a:schemeClr val="dk1"/>
                  </a:solidFill>
                  <a:latin typeface="Consolas" panose="020B0609020204030204"/>
                  <a:ea typeface="Consolas" panose="020B0609020204030204"/>
                  <a:cs typeface="Consolas" panose="020B0609020204030204"/>
                  <a:sym typeface="Consolas" panose="020B0609020204030204"/>
                </a:rPr>
                <a:t>Valid</a:t>
              </a:r>
              <a:endParaRPr>
                <a:solidFill>
                  <a:schemeClr val="dk1"/>
                </a:solidFill>
                <a:latin typeface="Consolas" panose="020B0609020204030204"/>
                <a:ea typeface="Consolas" panose="020B0609020204030204"/>
                <a:cs typeface="Consolas" panose="020B0609020204030204"/>
                <a:sym typeface="Consolas" panose="020B0609020204030204"/>
              </a:endParaRPr>
            </a:p>
          </p:txBody>
        </p:sp>
        <p:sp>
          <p:nvSpPr>
            <p:cNvPr id="5619" name="Google Shape;5619;p56"/>
            <p:cNvSpPr/>
            <p:nvPr/>
          </p:nvSpPr>
          <p:spPr>
            <a:xfrm>
              <a:off x="5764675" y="734775"/>
              <a:ext cx="780300" cy="3789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dk1"/>
                  </a:solidFill>
                  <a:latin typeface="Consolas" panose="020B0609020204030204"/>
                  <a:ea typeface="Consolas" panose="020B0609020204030204"/>
                  <a:cs typeface="Consolas" panose="020B0609020204030204"/>
                  <a:sym typeface="Consolas" panose="020B0609020204030204"/>
                </a:rPr>
                <a:t>Test</a:t>
              </a:r>
              <a:endParaRPr lang="en-GB">
                <a:solidFill>
                  <a:schemeClr val="dk1"/>
                </a:solidFill>
                <a:latin typeface="Consolas" panose="020B0609020204030204"/>
                <a:ea typeface="Consolas" panose="020B0609020204030204"/>
                <a:cs typeface="Consolas" panose="020B0609020204030204"/>
                <a:sym typeface="Consolas" panose="020B0609020204030204"/>
              </a:endParaRPr>
            </a:p>
          </p:txBody>
        </p:sp>
      </p:grpSp>
      <p:grpSp>
        <p:nvGrpSpPr>
          <p:cNvPr id="5620" name="Google Shape;5620;p56"/>
          <p:cNvGrpSpPr/>
          <p:nvPr/>
        </p:nvGrpSpPr>
        <p:grpSpPr>
          <a:xfrm>
            <a:off x="27550" y="2048825"/>
            <a:ext cx="2929595" cy="2543725"/>
            <a:chOff x="27550" y="1439225"/>
            <a:chExt cx="2929595" cy="2543725"/>
          </a:xfrm>
        </p:grpSpPr>
        <p:cxnSp>
          <p:nvCxnSpPr>
            <p:cNvPr id="5621" name="Google Shape;5621;p56"/>
            <p:cNvCxnSpPr/>
            <p:nvPr/>
          </p:nvCxnSpPr>
          <p:spPr>
            <a:xfrm rot="10800000">
              <a:off x="2139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622" name="Google Shape;5622;p56"/>
            <p:cNvSpPr/>
            <p:nvPr/>
          </p:nvSpPr>
          <p:spPr>
            <a:xfrm>
              <a:off x="7445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3" name="Google Shape;5623;p56"/>
            <p:cNvSpPr/>
            <p:nvPr/>
          </p:nvSpPr>
          <p:spPr>
            <a:xfrm>
              <a:off x="9583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4" name="Google Shape;5624;p56"/>
            <p:cNvSpPr/>
            <p:nvPr/>
          </p:nvSpPr>
          <p:spPr>
            <a:xfrm>
              <a:off x="10959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5" name="Google Shape;5625;p56"/>
            <p:cNvSpPr/>
            <p:nvPr/>
          </p:nvSpPr>
          <p:spPr>
            <a:xfrm>
              <a:off x="9893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6" name="Google Shape;5626;p56"/>
            <p:cNvSpPr/>
            <p:nvPr/>
          </p:nvSpPr>
          <p:spPr>
            <a:xfrm>
              <a:off x="9738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7" name="Google Shape;5627;p56"/>
            <p:cNvSpPr/>
            <p:nvPr/>
          </p:nvSpPr>
          <p:spPr>
            <a:xfrm>
              <a:off x="6253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8" name="Google Shape;5628;p56"/>
            <p:cNvSpPr/>
            <p:nvPr/>
          </p:nvSpPr>
          <p:spPr>
            <a:xfrm>
              <a:off x="7170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9" name="Google Shape;5629;p56"/>
            <p:cNvSpPr/>
            <p:nvPr/>
          </p:nvSpPr>
          <p:spPr>
            <a:xfrm>
              <a:off x="4877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0" name="Google Shape;5630;p56"/>
            <p:cNvSpPr txBox="1"/>
            <p:nvPr/>
          </p:nvSpPr>
          <p:spPr>
            <a:xfrm>
              <a:off x="23516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x1</a:t>
              </a:r>
              <a:endParaRPr sz="1200">
                <a:latin typeface="Consolas" panose="020B0609020204030204"/>
                <a:ea typeface="Consolas" panose="020B0609020204030204"/>
                <a:cs typeface="Consolas" panose="020B0609020204030204"/>
                <a:sym typeface="Consolas" panose="020B0609020204030204"/>
              </a:endParaRPr>
            </a:p>
          </p:txBody>
        </p:sp>
        <p:sp>
          <p:nvSpPr>
            <p:cNvPr id="5631" name="Google Shape;5631;p56"/>
            <p:cNvSpPr txBox="1"/>
            <p:nvPr/>
          </p:nvSpPr>
          <p:spPr>
            <a:xfrm rot="-5400000">
              <a:off x="-81800" y="16398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x2</a:t>
              </a:r>
              <a:endParaRPr sz="1200">
                <a:latin typeface="Consolas" panose="020B0609020204030204"/>
                <a:ea typeface="Consolas" panose="020B0609020204030204"/>
                <a:cs typeface="Consolas" panose="020B0609020204030204"/>
                <a:sym typeface="Consolas" panose="020B0609020204030204"/>
              </a:endParaRPr>
            </a:p>
          </p:txBody>
        </p:sp>
        <p:cxnSp>
          <p:nvCxnSpPr>
            <p:cNvPr id="5632" name="Google Shape;5632;p56"/>
            <p:cNvCxnSpPr/>
            <p:nvPr/>
          </p:nvCxnSpPr>
          <p:spPr>
            <a:xfrm rot="10800000">
              <a:off x="367075" y="1888775"/>
              <a:ext cx="2027100" cy="1725000"/>
            </a:xfrm>
            <a:prstGeom prst="straightConnector1">
              <a:avLst/>
            </a:prstGeom>
            <a:noFill/>
            <a:ln w="19050" cap="flat" cmpd="sng">
              <a:solidFill>
                <a:srgbClr val="6AA84F"/>
              </a:solidFill>
              <a:prstDash val="dash"/>
              <a:round/>
              <a:headEnd type="none" w="med" len="med"/>
              <a:tailEnd type="none" w="med" len="med"/>
            </a:ln>
          </p:spPr>
        </p:cxnSp>
        <p:cxnSp>
          <p:nvCxnSpPr>
            <p:cNvPr id="5633" name="Google Shape;5633;p56"/>
            <p:cNvCxnSpPr/>
            <p:nvPr/>
          </p:nvCxnSpPr>
          <p:spPr>
            <a:xfrm rot="10800000" flipH="1">
              <a:off x="2980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634" name="Google Shape;5634;p56"/>
            <p:cNvSpPr/>
            <p:nvPr/>
          </p:nvSpPr>
          <p:spPr>
            <a:xfrm>
              <a:off x="11417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5" name="Google Shape;5635;p56"/>
            <p:cNvSpPr/>
            <p:nvPr/>
          </p:nvSpPr>
          <p:spPr>
            <a:xfrm>
              <a:off x="12785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6" name="Google Shape;5636;p56"/>
            <p:cNvSpPr/>
            <p:nvPr/>
          </p:nvSpPr>
          <p:spPr>
            <a:xfrm>
              <a:off x="7163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7" name="Google Shape;5637;p56"/>
            <p:cNvSpPr/>
            <p:nvPr/>
          </p:nvSpPr>
          <p:spPr>
            <a:xfrm>
              <a:off x="9301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8" name="Google Shape;5638;p56"/>
            <p:cNvSpPr/>
            <p:nvPr/>
          </p:nvSpPr>
          <p:spPr>
            <a:xfrm>
              <a:off x="10218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9" name="Google Shape;5639;p56"/>
            <p:cNvSpPr/>
            <p:nvPr/>
          </p:nvSpPr>
          <p:spPr>
            <a:xfrm>
              <a:off x="10211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0" name="Google Shape;5640;p56"/>
            <p:cNvSpPr/>
            <p:nvPr/>
          </p:nvSpPr>
          <p:spPr>
            <a:xfrm>
              <a:off x="1311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1" name="Google Shape;5641;p56"/>
            <p:cNvSpPr/>
            <p:nvPr/>
          </p:nvSpPr>
          <p:spPr>
            <a:xfrm>
              <a:off x="1402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2" name="Google Shape;5642;p56"/>
            <p:cNvSpPr/>
            <p:nvPr/>
          </p:nvSpPr>
          <p:spPr>
            <a:xfrm>
              <a:off x="1402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3" name="Google Shape;5643;p56"/>
            <p:cNvSpPr/>
            <p:nvPr/>
          </p:nvSpPr>
          <p:spPr>
            <a:xfrm>
              <a:off x="12349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4" name="Google Shape;5644;p56"/>
            <p:cNvSpPr/>
            <p:nvPr/>
          </p:nvSpPr>
          <p:spPr>
            <a:xfrm>
              <a:off x="13259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5" name="Google Shape;5645;p56"/>
            <p:cNvSpPr/>
            <p:nvPr/>
          </p:nvSpPr>
          <p:spPr>
            <a:xfrm>
              <a:off x="1006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6" name="Google Shape;5646;p56"/>
            <p:cNvSpPr/>
            <p:nvPr/>
          </p:nvSpPr>
          <p:spPr>
            <a:xfrm>
              <a:off x="777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7" name="Google Shape;5647;p56"/>
            <p:cNvSpPr/>
            <p:nvPr/>
          </p:nvSpPr>
          <p:spPr>
            <a:xfrm>
              <a:off x="869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8" name="Google Shape;5648;p56"/>
            <p:cNvSpPr/>
            <p:nvPr/>
          </p:nvSpPr>
          <p:spPr>
            <a:xfrm>
              <a:off x="6690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9" name="Google Shape;5649;p56"/>
            <p:cNvSpPr/>
            <p:nvPr/>
          </p:nvSpPr>
          <p:spPr>
            <a:xfrm>
              <a:off x="7015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0" name="Google Shape;5650;p56"/>
            <p:cNvSpPr/>
            <p:nvPr/>
          </p:nvSpPr>
          <p:spPr>
            <a:xfrm>
              <a:off x="7925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1" name="Google Shape;5651;p56"/>
            <p:cNvSpPr/>
            <p:nvPr/>
          </p:nvSpPr>
          <p:spPr>
            <a:xfrm>
              <a:off x="8694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2" name="Google Shape;5652;p56"/>
            <p:cNvSpPr/>
            <p:nvPr/>
          </p:nvSpPr>
          <p:spPr>
            <a:xfrm>
              <a:off x="20124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3" name="Google Shape;5653;p56"/>
            <p:cNvSpPr/>
            <p:nvPr/>
          </p:nvSpPr>
          <p:spPr>
            <a:xfrm>
              <a:off x="1783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4" name="Google Shape;5654;p56"/>
            <p:cNvSpPr/>
            <p:nvPr/>
          </p:nvSpPr>
          <p:spPr>
            <a:xfrm>
              <a:off x="16159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5" name="Google Shape;5655;p56"/>
            <p:cNvSpPr/>
            <p:nvPr/>
          </p:nvSpPr>
          <p:spPr>
            <a:xfrm>
              <a:off x="17838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6" name="Google Shape;5656;p56"/>
            <p:cNvSpPr/>
            <p:nvPr/>
          </p:nvSpPr>
          <p:spPr>
            <a:xfrm>
              <a:off x="15397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7" name="Google Shape;5657;p56"/>
            <p:cNvSpPr/>
            <p:nvPr/>
          </p:nvSpPr>
          <p:spPr>
            <a:xfrm>
              <a:off x="17076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8" name="Google Shape;5658;p56"/>
            <p:cNvSpPr/>
            <p:nvPr/>
          </p:nvSpPr>
          <p:spPr>
            <a:xfrm>
              <a:off x="16159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9" name="Google Shape;5659;p56"/>
            <p:cNvSpPr/>
            <p:nvPr/>
          </p:nvSpPr>
          <p:spPr>
            <a:xfrm>
              <a:off x="17076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0" name="Google Shape;5660;p56"/>
            <p:cNvSpPr/>
            <p:nvPr/>
          </p:nvSpPr>
          <p:spPr>
            <a:xfrm>
              <a:off x="12941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1" name="Google Shape;5661;p56"/>
            <p:cNvSpPr/>
            <p:nvPr/>
          </p:nvSpPr>
          <p:spPr>
            <a:xfrm>
              <a:off x="15071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2" name="Google Shape;5662;p56"/>
            <p:cNvSpPr/>
            <p:nvPr/>
          </p:nvSpPr>
          <p:spPr>
            <a:xfrm>
              <a:off x="15072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3" name="Google Shape;5663;p56"/>
            <p:cNvSpPr/>
            <p:nvPr/>
          </p:nvSpPr>
          <p:spPr>
            <a:xfrm>
              <a:off x="14783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4" name="Google Shape;5664;p56"/>
            <p:cNvSpPr/>
            <p:nvPr/>
          </p:nvSpPr>
          <p:spPr>
            <a:xfrm>
              <a:off x="14028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5" name="Google Shape;5665;p56"/>
            <p:cNvSpPr/>
            <p:nvPr/>
          </p:nvSpPr>
          <p:spPr>
            <a:xfrm>
              <a:off x="10825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6" name="Google Shape;5666;p56"/>
            <p:cNvSpPr/>
            <p:nvPr/>
          </p:nvSpPr>
          <p:spPr>
            <a:xfrm>
              <a:off x="11742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7" name="Google Shape;5667;p56"/>
            <p:cNvSpPr/>
            <p:nvPr/>
          </p:nvSpPr>
          <p:spPr>
            <a:xfrm>
              <a:off x="1692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8" name="Google Shape;5668;p56"/>
            <p:cNvSpPr/>
            <p:nvPr/>
          </p:nvSpPr>
          <p:spPr>
            <a:xfrm>
              <a:off x="1463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9" name="Google Shape;5669;p56"/>
            <p:cNvSpPr/>
            <p:nvPr/>
          </p:nvSpPr>
          <p:spPr>
            <a:xfrm>
              <a:off x="11587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0" name="Google Shape;5670;p56"/>
            <p:cNvSpPr/>
            <p:nvPr/>
          </p:nvSpPr>
          <p:spPr>
            <a:xfrm>
              <a:off x="13266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1" name="Google Shape;5671;p56"/>
            <p:cNvSpPr/>
            <p:nvPr/>
          </p:nvSpPr>
          <p:spPr>
            <a:xfrm>
              <a:off x="11587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2" name="Google Shape;5672;p56"/>
            <p:cNvSpPr/>
            <p:nvPr/>
          </p:nvSpPr>
          <p:spPr>
            <a:xfrm>
              <a:off x="19207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3" name="Google Shape;5673;p56"/>
            <p:cNvSpPr/>
            <p:nvPr/>
          </p:nvSpPr>
          <p:spPr>
            <a:xfrm>
              <a:off x="1539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4" name="Google Shape;5674;p56"/>
            <p:cNvSpPr/>
            <p:nvPr/>
          </p:nvSpPr>
          <p:spPr>
            <a:xfrm>
              <a:off x="1631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5" name="Google Shape;5675;p56"/>
            <p:cNvSpPr/>
            <p:nvPr/>
          </p:nvSpPr>
          <p:spPr>
            <a:xfrm>
              <a:off x="8207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6" name="Google Shape;5676;p56"/>
            <p:cNvSpPr/>
            <p:nvPr/>
          </p:nvSpPr>
          <p:spPr>
            <a:xfrm>
              <a:off x="6253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7" name="Google Shape;5677;p56"/>
            <p:cNvSpPr/>
            <p:nvPr/>
          </p:nvSpPr>
          <p:spPr>
            <a:xfrm>
              <a:off x="8694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8" name="Google Shape;5678;p56"/>
            <p:cNvSpPr/>
            <p:nvPr/>
          </p:nvSpPr>
          <p:spPr>
            <a:xfrm>
              <a:off x="8687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9" name="Google Shape;5679;p56"/>
            <p:cNvSpPr/>
            <p:nvPr/>
          </p:nvSpPr>
          <p:spPr>
            <a:xfrm>
              <a:off x="11742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80" name="Google Shape;5680;p56"/>
          <p:cNvGrpSpPr/>
          <p:nvPr/>
        </p:nvGrpSpPr>
        <p:grpSpPr>
          <a:xfrm>
            <a:off x="3075550" y="2048825"/>
            <a:ext cx="2929595" cy="2543725"/>
            <a:chOff x="2846950" y="1439225"/>
            <a:chExt cx="2929595" cy="2543725"/>
          </a:xfrm>
        </p:grpSpPr>
        <p:cxnSp>
          <p:nvCxnSpPr>
            <p:cNvPr id="5681" name="Google Shape;5681;p56"/>
            <p:cNvCxnSpPr/>
            <p:nvPr/>
          </p:nvCxnSpPr>
          <p:spPr>
            <a:xfrm rot="10800000">
              <a:off x="30333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682" name="Google Shape;5682;p56"/>
            <p:cNvSpPr/>
            <p:nvPr/>
          </p:nvSpPr>
          <p:spPr>
            <a:xfrm>
              <a:off x="35639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3" name="Google Shape;5683;p56"/>
            <p:cNvSpPr/>
            <p:nvPr/>
          </p:nvSpPr>
          <p:spPr>
            <a:xfrm>
              <a:off x="37777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4" name="Google Shape;5684;p56"/>
            <p:cNvSpPr/>
            <p:nvPr/>
          </p:nvSpPr>
          <p:spPr>
            <a:xfrm>
              <a:off x="39153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5" name="Google Shape;5685;p56"/>
            <p:cNvSpPr/>
            <p:nvPr/>
          </p:nvSpPr>
          <p:spPr>
            <a:xfrm>
              <a:off x="38087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6" name="Google Shape;5686;p56"/>
            <p:cNvSpPr/>
            <p:nvPr/>
          </p:nvSpPr>
          <p:spPr>
            <a:xfrm>
              <a:off x="37932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7" name="Google Shape;5687;p56"/>
            <p:cNvSpPr/>
            <p:nvPr/>
          </p:nvSpPr>
          <p:spPr>
            <a:xfrm>
              <a:off x="34447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8" name="Google Shape;5688;p56"/>
            <p:cNvSpPr/>
            <p:nvPr/>
          </p:nvSpPr>
          <p:spPr>
            <a:xfrm>
              <a:off x="35364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9" name="Google Shape;5689;p56"/>
            <p:cNvSpPr/>
            <p:nvPr/>
          </p:nvSpPr>
          <p:spPr>
            <a:xfrm>
              <a:off x="33071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0" name="Google Shape;5690;p56"/>
            <p:cNvSpPr txBox="1"/>
            <p:nvPr/>
          </p:nvSpPr>
          <p:spPr>
            <a:xfrm>
              <a:off x="51710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x1</a:t>
              </a:r>
              <a:endParaRPr sz="1200">
                <a:latin typeface="Consolas" panose="020B0609020204030204"/>
                <a:ea typeface="Consolas" panose="020B0609020204030204"/>
                <a:cs typeface="Consolas" panose="020B0609020204030204"/>
                <a:sym typeface="Consolas" panose="020B0609020204030204"/>
              </a:endParaRPr>
            </a:p>
          </p:txBody>
        </p:sp>
        <p:sp>
          <p:nvSpPr>
            <p:cNvPr id="5691" name="Google Shape;5691;p56"/>
            <p:cNvSpPr txBox="1"/>
            <p:nvPr/>
          </p:nvSpPr>
          <p:spPr>
            <a:xfrm rot="-5400000">
              <a:off x="27376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x2</a:t>
              </a:r>
              <a:endParaRPr sz="1200">
                <a:latin typeface="Consolas" panose="020B0609020204030204"/>
                <a:ea typeface="Consolas" panose="020B0609020204030204"/>
                <a:cs typeface="Consolas" panose="020B0609020204030204"/>
                <a:sym typeface="Consolas" panose="020B0609020204030204"/>
              </a:endParaRPr>
            </a:p>
          </p:txBody>
        </p:sp>
        <p:cxnSp>
          <p:nvCxnSpPr>
            <p:cNvPr id="5692" name="Google Shape;5692;p56"/>
            <p:cNvCxnSpPr/>
            <p:nvPr/>
          </p:nvCxnSpPr>
          <p:spPr>
            <a:xfrm rot="10800000" flipH="1">
              <a:off x="31174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693" name="Google Shape;5693;p56"/>
            <p:cNvSpPr/>
            <p:nvPr/>
          </p:nvSpPr>
          <p:spPr>
            <a:xfrm>
              <a:off x="39611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4" name="Google Shape;5694;p56"/>
            <p:cNvSpPr/>
            <p:nvPr/>
          </p:nvSpPr>
          <p:spPr>
            <a:xfrm>
              <a:off x="40979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5" name="Google Shape;5695;p56"/>
            <p:cNvSpPr/>
            <p:nvPr/>
          </p:nvSpPr>
          <p:spPr>
            <a:xfrm>
              <a:off x="35357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6" name="Google Shape;5696;p56"/>
            <p:cNvSpPr/>
            <p:nvPr/>
          </p:nvSpPr>
          <p:spPr>
            <a:xfrm>
              <a:off x="37495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7" name="Google Shape;5697;p56"/>
            <p:cNvSpPr/>
            <p:nvPr/>
          </p:nvSpPr>
          <p:spPr>
            <a:xfrm>
              <a:off x="38412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8" name="Google Shape;5698;p56"/>
            <p:cNvSpPr/>
            <p:nvPr/>
          </p:nvSpPr>
          <p:spPr>
            <a:xfrm>
              <a:off x="38405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9" name="Google Shape;5699;p56"/>
            <p:cNvSpPr/>
            <p:nvPr/>
          </p:nvSpPr>
          <p:spPr>
            <a:xfrm>
              <a:off x="41305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0" name="Google Shape;5700;p56"/>
            <p:cNvSpPr/>
            <p:nvPr/>
          </p:nvSpPr>
          <p:spPr>
            <a:xfrm>
              <a:off x="42222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1" name="Google Shape;5701;p56"/>
            <p:cNvSpPr/>
            <p:nvPr/>
          </p:nvSpPr>
          <p:spPr>
            <a:xfrm>
              <a:off x="42215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2" name="Google Shape;5702;p56"/>
            <p:cNvSpPr/>
            <p:nvPr/>
          </p:nvSpPr>
          <p:spPr>
            <a:xfrm>
              <a:off x="4054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3" name="Google Shape;5703;p56"/>
            <p:cNvSpPr/>
            <p:nvPr/>
          </p:nvSpPr>
          <p:spPr>
            <a:xfrm>
              <a:off x="41453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4" name="Google Shape;5704;p56"/>
            <p:cNvSpPr/>
            <p:nvPr/>
          </p:nvSpPr>
          <p:spPr>
            <a:xfrm>
              <a:off x="3825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5" name="Google Shape;5705;p56"/>
            <p:cNvSpPr/>
            <p:nvPr/>
          </p:nvSpPr>
          <p:spPr>
            <a:xfrm>
              <a:off x="3597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6" name="Google Shape;5706;p56"/>
            <p:cNvSpPr/>
            <p:nvPr/>
          </p:nvSpPr>
          <p:spPr>
            <a:xfrm>
              <a:off x="3688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7" name="Google Shape;5707;p56"/>
            <p:cNvSpPr/>
            <p:nvPr/>
          </p:nvSpPr>
          <p:spPr>
            <a:xfrm>
              <a:off x="34884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8" name="Google Shape;5708;p56"/>
            <p:cNvSpPr/>
            <p:nvPr/>
          </p:nvSpPr>
          <p:spPr>
            <a:xfrm>
              <a:off x="35209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9" name="Google Shape;5709;p56"/>
            <p:cNvSpPr/>
            <p:nvPr/>
          </p:nvSpPr>
          <p:spPr>
            <a:xfrm>
              <a:off x="36119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0" name="Google Shape;5710;p56"/>
            <p:cNvSpPr/>
            <p:nvPr/>
          </p:nvSpPr>
          <p:spPr>
            <a:xfrm>
              <a:off x="36888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1" name="Google Shape;5711;p56"/>
            <p:cNvSpPr/>
            <p:nvPr/>
          </p:nvSpPr>
          <p:spPr>
            <a:xfrm>
              <a:off x="4831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2" name="Google Shape;5712;p56"/>
            <p:cNvSpPr/>
            <p:nvPr/>
          </p:nvSpPr>
          <p:spPr>
            <a:xfrm>
              <a:off x="4603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3" name="Google Shape;5713;p56"/>
            <p:cNvSpPr/>
            <p:nvPr/>
          </p:nvSpPr>
          <p:spPr>
            <a:xfrm>
              <a:off x="44353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4" name="Google Shape;5714;p56"/>
            <p:cNvSpPr/>
            <p:nvPr/>
          </p:nvSpPr>
          <p:spPr>
            <a:xfrm>
              <a:off x="46032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5" name="Google Shape;5715;p56"/>
            <p:cNvSpPr/>
            <p:nvPr/>
          </p:nvSpPr>
          <p:spPr>
            <a:xfrm>
              <a:off x="43591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6" name="Google Shape;5716;p56"/>
            <p:cNvSpPr/>
            <p:nvPr/>
          </p:nvSpPr>
          <p:spPr>
            <a:xfrm>
              <a:off x="45270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7" name="Google Shape;5717;p56"/>
            <p:cNvSpPr/>
            <p:nvPr/>
          </p:nvSpPr>
          <p:spPr>
            <a:xfrm>
              <a:off x="44353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8" name="Google Shape;5718;p56"/>
            <p:cNvSpPr/>
            <p:nvPr/>
          </p:nvSpPr>
          <p:spPr>
            <a:xfrm>
              <a:off x="45270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9" name="Google Shape;5719;p56"/>
            <p:cNvSpPr/>
            <p:nvPr/>
          </p:nvSpPr>
          <p:spPr>
            <a:xfrm>
              <a:off x="41135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0" name="Google Shape;5720;p56"/>
            <p:cNvSpPr/>
            <p:nvPr/>
          </p:nvSpPr>
          <p:spPr>
            <a:xfrm>
              <a:off x="43265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1" name="Google Shape;5721;p56"/>
            <p:cNvSpPr/>
            <p:nvPr/>
          </p:nvSpPr>
          <p:spPr>
            <a:xfrm>
              <a:off x="43266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2" name="Google Shape;5722;p56"/>
            <p:cNvSpPr/>
            <p:nvPr/>
          </p:nvSpPr>
          <p:spPr>
            <a:xfrm>
              <a:off x="42977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3" name="Google Shape;5723;p56"/>
            <p:cNvSpPr/>
            <p:nvPr/>
          </p:nvSpPr>
          <p:spPr>
            <a:xfrm>
              <a:off x="42222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4" name="Google Shape;5724;p56"/>
            <p:cNvSpPr/>
            <p:nvPr/>
          </p:nvSpPr>
          <p:spPr>
            <a:xfrm>
              <a:off x="39019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5" name="Google Shape;5725;p56"/>
            <p:cNvSpPr/>
            <p:nvPr/>
          </p:nvSpPr>
          <p:spPr>
            <a:xfrm>
              <a:off x="39936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6" name="Google Shape;5726;p56"/>
            <p:cNvSpPr/>
            <p:nvPr/>
          </p:nvSpPr>
          <p:spPr>
            <a:xfrm>
              <a:off x="4511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7" name="Google Shape;5727;p56"/>
            <p:cNvSpPr/>
            <p:nvPr/>
          </p:nvSpPr>
          <p:spPr>
            <a:xfrm>
              <a:off x="4282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8" name="Google Shape;5728;p56"/>
            <p:cNvSpPr/>
            <p:nvPr/>
          </p:nvSpPr>
          <p:spPr>
            <a:xfrm>
              <a:off x="39781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9" name="Google Shape;5729;p56"/>
            <p:cNvSpPr/>
            <p:nvPr/>
          </p:nvSpPr>
          <p:spPr>
            <a:xfrm>
              <a:off x="39781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0" name="Google Shape;5730;p56"/>
            <p:cNvSpPr/>
            <p:nvPr/>
          </p:nvSpPr>
          <p:spPr>
            <a:xfrm>
              <a:off x="4740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1" name="Google Shape;5731;p56"/>
            <p:cNvSpPr/>
            <p:nvPr/>
          </p:nvSpPr>
          <p:spPr>
            <a:xfrm>
              <a:off x="4359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2" name="Google Shape;5732;p56"/>
            <p:cNvSpPr/>
            <p:nvPr/>
          </p:nvSpPr>
          <p:spPr>
            <a:xfrm>
              <a:off x="4450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3" name="Google Shape;5733;p56"/>
            <p:cNvSpPr/>
            <p:nvPr/>
          </p:nvSpPr>
          <p:spPr>
            <a:xfrm>
              <a:off x="36401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4" name="Google Shape;5734;p56"/>
            <p:cNvSpPr/>
            <p:nvPr/>
          </p:nvSpPr>
          <p:spPr>
            <a:xfrm>
              <a:off x="34447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5" name="Google Shape;5735;p56"/>
            <p:cNvSpPr/>
            <p:nvPr/>
          </p:nvSpPr>
          <p:spPr>
            <a:xfrm>
              <a:off x="36888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6" name="Google Shape;5736;p56"/>
            <p:cNvSpPr/>
            <p:nvPr/>
          </p:nvSpPr>
          <p:spPr>
            <a:xfrm>
              <a:off x="36881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737" name="Google Shape;5737;p56"/>
            <p:cNvCxnSpPr/>
            <p:nvPr/>
          </p:nvCxnSpPr>
          <p:spPr>
            <a:xfrm>
              <a:off x="3181550" y="2143750"/>
              <a:ext cx="1908900" cy="1227300"/>
            </a:xfrm>
            <a:prstGeom prst="curvedConnector3">
              <a:avLst>
                <a:gd name="adj1" fmla="val 50000"/>
              </a:avLst>
            </a:prstGeom>
            <a:noFill/>
            <a:ln w="19050" cap="flat" cmpd="sng">
              <a:solidFill>
                <a:srgbClr val="6AA84F"/>
              </a:solidFill>
              <a:prstDash val="lgDash"/>
              <a:round/>
              <a:headEnd type="none" w="med" len="med"/>
              <a:tailEnd type="none" w="med" len="med"/>
            </a:ln>
          </p:spPr>
        </p:cxnSp>
        <p:sp>
          <p:nvSpPr>
            <p:cNvPr id="5738" name="Google Shape;5738;p56"/>
            <p:cNvSpPr/>
            <p:nvPr/>
          </p:nvSpPr>
          <p:spPr>
            <a:xfrm>
              <a:off x="39936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39" name="Google Shape;5739;p56"/>
          <p:cNvGrpSpPr/>
          <p:nvPr/>
        </p:nvGrpSpPr>
        <p:grpSpPr>
          <a:xfrm>
            <a:off x="6123550" y="2048825"/>
            <a:ext cx="2929595" cy="2543725"/>
            <a:chOff x="5666350" y="1439225"/>
            <a:chExt cx="2929595" cy="2543725"/>
          </a:xfrm>
        </p:grpSpPr>
        <p:cxnSp>
          <p:nvCxnSpPr>
            <p:cNvPr id="5740" name="Google Shape;5740;p56"/>
            <p:cNvCxnSpPr/>
            <p:nvPr/>
          </p:nvCxnSpPr>
          <p:spPr>
            <a:xfrm rot="10800000">
              <a:off x="58527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741" name="Google Shape;5741;p56"/>
            <p:cNvSpPr/>
            <p:nvPr/>
          </p:nvSpPr>
          <p:spPr>
            <a:xfrm>
              <a:off x="63833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2" name="Google Shape;5742;p56"/>
            <p:cNvSpPr/>
            <p:nvPr/>
          </p:nvSpPr>
          <p:spPr>
            <a:xfrm>
              <a:off x="65971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3" name="Google Shape;5743;p56"/>
            <p:cNvSpPr/>
            <p:nvPr/>
          </p:nvSpPr>
          <p:spPr>
            <a:xfrm>
              <a:off x="67347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4" name="Google Shape;5744;p56"/>
            <p:cNvSpPr/>
            <p:nvPr/>
          </p:nvSpPr>
          <p:spPr>
            <a:xfrm>
              <a:off x="66281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5" name="Google Shape;5745;p56"/>
            <p:cNvSpPr/>
            <p:nvPr/>
          </p:nvSpPr>
          <p:spPr>
            <a:xfrm>
              <a:off x="66126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6" name="Google Shape;5746;p56"/>
            <p:cNvSpPr/>
            <p:nvPr/>
          </p:nvSpPr>
          <p:spPr>
            <a:xfrm>
              <a:off x="6264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7" name="Google Shape;5747;p56"/>
            <p:cNvSpPr/>
            <p:nvPr/>
          </p:nvSpPr>
          <p:spPr>
            <a:xfrm>
              <a:off x="6355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8" name="Google Shape;5748;p56"/>
            <p:cNvSpPr/>
            <p:nvPr/>
          </p:nvSpPr>
          <p:spPr>
            <a:xfrm>
              <a:off x="61265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9" name="Google Shape;5749;p56"/>
            <p:cNvSpPr txBox="1"/>
            <p:nvPr/>
          </p:nvSpPr>
          <p:spPr>
            <a:xfrm>
              <a:off x="79904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x1</a:t>
              </a:r>
              <a:endParaRPr sz="1200">
                <a:latin typeface="Consolas" panose="020B0609020204030204"/>
                <a:ea typeface="Consolas" panose="020B0609020204030204"/>
                <a:cs typeface="Consolas" panose="020B0609020204030204"/>
                <a:sym typeface="Consolas" panose="020B0609020204030204"/>
              </a:endParaRPr>
            </a:p>
          </p:txBody>
        </p:sp>
        <p:sp>
          <p:nvSpPr>
            <p:cNvPr id="5750" name="Google Shape;5750;p56"/>
            <p:cNvSpPr txBox="1"/>
            <p:nvPr/>
          </p:nvSpPr>
          <p:spPr>
            <a:xfrm rot="-5400000">
              <a:off x="55570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x2</a:t>
              </a:r>
              <a:endParaRPr sz="1200">
                <a:latin typeface="Consolas" panose="020B0609020204030204"/>
                <a:ea typeface="Consolas" panose="020B0609020204030204"/>
                <a:cs typeface="Consolas" panose="020B0609020204030204"/>
                <a:sym typeface="Consolas" panose="020B0609020204030204"/>
              </a:endParaRPr>
            </a:p>
          </p:txBody>
        </p:sp>
        <p:cxnSp>
          <p:nvCxnSpPr>
            <p:cNvPr id="5751" name="Google Shape;5751;p56"/>
            <p:cNvCxnSpPr/>
            <p:nvPr/>
          </p:nvCxnSpPr>
          <p:spPr>
            <a:xfrm rot="10800000" flipH="1">
              <a:off x="59368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752" name="Google Shape;5752;p56"/>
            <p:cNvSpPr/>
            <p:nvPr/>
          </p:nvSpPr>
          <p:spPr>
            <a:xfrm>
              <a:off x="67805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3" name="Google Shape;5753;p56"/>
            <p:cNvSpPr/>
            <p:nvPr/>
          </p:nvSpPr>
          <p:spPr>
            <a:xfrm>
              <a:off x="69173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4" name="Google Shape;5754;p56"/>
            <p:cNvSpPr/>
            <p:nvPr/>
          </p:nvSpPr>
          <p:spPr>
            <a:xfrm>
              <a:off x="6355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5" name="Google Shape;5755;p56"/>
            <p:cNvSpPr/>
            <p:nvPr/>
          </p:nvSpPr>
          <p:spPr>
            <a:xfrm>
              <a:off x="65689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6" name="Google Shape;5756;p56"/>
            <p:cNvSpPr/>
            <p:nvPr/>
          </p:nvSpPr>
          <p:spPr>
            <a:xfrm>
              <a:off x="66606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7" name="Google Shape;5757;p56"/>
            <p:cNvSpPr/>
            <p:nvPr/>
          </p:nvSpPr>
          <p:spPr>
            <a:xfrm>
              <a:off x="66599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8" name="Google Shape;5758;p56"/>
            <p:cNvSpPr/>
            <p:nvPr/>
          </p:nvSpPr>
          <p:spPr>
            <a:xfrm>
              <a:off x="69499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9" name="Google Shape;5759;p56"/>
            <p:cNvSpPr/>
            <p:nvPr/>
          </p:nvSpPr>
          <p:spPr>
            <a:xfrm>
              <a:off x="70416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0" name="Google Shape;5760;p56"/>
            <p:cNvSpPr/>
            <p:nvPr/>
          </p:nvSpPr>
          <p:spPr>
            <a:xfrm>
              <a:off x="70409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1" name="Google Shape;5761;p56"/>
            <p:cNvSpPr/>
            <p:nvPr/>
          </p:nvSpPr>
          <p:spPr>
            <a:xfrm>
              <a:off x="6873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2" name="Google Shape;5762;p56"/>
            <p:cNvSpPr/>
            <p:nvPr/>
          </p:nvSpPr>
          <p:spPr>
            <a:xfrm>
              <a:off x="69647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3" name="Google Shape;5763;p56"/>
            <p:cNvSpPr/>
            <p:nvPr/>
          </p:nvSpPr>
          <p:spPr>
            <a:xfrm>
              <a:off x="66451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4" name="Google Shape;5764;p56"/>
            <p:cNvSpPr/>
            <p:nvPr/>
          </p:nvSpPr>
          <p:spPr>
            <a:xfrm>
              <a:off x="6416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5" name="Google Shape;5765;p56"/>
            <p:cNvSpPr/>
            <p:nvPr/>
          </p:nvSpPr>
          <p:spPr>
            <a:xfrm>
              <a:off x="6508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6" name="Google Shape;5766;p56"/>
            <p:cNvSpPr/>
            <p:nvPr/>
          </p:nvSpPr>
          <p:spPr>
            <a:xfrm>
              <a:off x="63078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7" name="Google Shape;5767;p56"/>
            <p:cNvSpPr/>
            <p:nvPr/>
          </p:nvSpPr>
          <p:spPr>
            <a:xfrm>
              <a:off x="63403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8" name="Google Shape;5768;p56"/>
            <p:cNvSpPr/>
            <p:nvPr/>
          </p:nvSpPr>
          <p:spPr>
            <a:xfrm>
              <a:off x="64313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9" name="Google Shape;5769;p56"/>
            <p:cNvSpPr/>
            <p:nvPr/>
          </p:nvSpPr>
          <p:spPr>
            <a:xfrm>
              <a:off x="65082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0" name="Google Shape;5770;p56"/>
            <p:cNvSpPr/>
            <p:nvPr/>
          </p:nvSpPr>
          <p:spPr>
            <a:xfrm>
              <a:off x="7651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1" name="Google Shape;5771;p56"/>
            <p:cNvSpPr/>
            <p:nvPr/>
          </p:nvSpPr>
          <p:spPr>
            <a:xfrm>
              <a:off x="74226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2" name="Google Shape;5772;p56"/>
            <p:cNvSpPr/>
            <p:nvPr/>
          </p:nvSpPr>
          <p:spPr>
            <a:xfrm>
              <a:off x="72547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3" name="Google Shape;5773;p56"/>
            <p:cNvSpPr/>
            <p:nvPr/>
          </p:nvSpPr>
          <p:spPr>
            <a:xfrm>
              <a:off x="74226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4" name="Google Shape;5774;p56"/>
            <p:cNvSpPr/>
            <p:nvPr/>
          </p:nvSpPr>
          <p:spPr>
            <a:xfrm>
              <a:off x="71785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5" name="Google Shape;5775;p56"/>
            <p:cNvSpPr/>
            <p:nvPr/>
          </p:nvSpPr>
          <p:spPr>
            <a:xfrm>
              <a:off x="73464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6" name="Google Shape;5776;p56"/>
            <p:cNvSpPr/>
            <p:nvPr/>
          </p:nvSpPr>
          <p:spPr>
            <a:xfrm>
              <a:off x="7178516" y="2690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7" name="Google Shape;5777;p56"/>
            <p:cNvSpPr/>
            <p:nvPr/>
          </p:nvSpPr>
          <p:spPr>
            <a:xfrm>
              <a:off x="73464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8" name="Google Shape;5778;p56"/>
            <p:cNvSpPr/>
            <p:nvPr/>
          </p:nvSpPr>
          <p:spPr>
            <a:xfrm>
              <a:off x="69329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9" name="Google Shape;5779;p56"/>
            <p:cNvSpPr/>
            <p:nvPr/>
          </p:nvSpPr>
          <p:spPr>
            <a:xfrm>
              <a:off x="71459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0" name="Google Shape;5780;p56"/>
            <p:cNvSpPr/>
            <p:nvPr/>
          </p:nvSpPr>
          <p:spPr>
            <a:xfrm>
              <a:off x="71460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1" name="Google Shape;5781;p56"/>
            <p:cNvSpPr/>
            <p:nvPr/>
          </p:nvSpPr>
          <p:spPr>
            <a:xfrm>
              <a:off x="71171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2" name="Google Shape;5782;p56"/>
            <p:cNvSpPr/>
            <p:nvPr/>
          </p:nvSpPr>
          <p:spPr>
            <a:xfrm>
              <a:off x="70416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3" name="Google Shape;5783;p56"/>
            <p:cNvSpPr/>
            <p:nvPr/>
          </p:nvSpPr>
          <p:spPr>
            <a:xfrm>
              <a:off x="67213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4" name="Google Shape;5784;p56"/>
            <p:cNvSpPr/>
            <p:nvPr/>
          </p:nvSpPr>
          <p:spPr>
            <a:xfrm>
              <a:off x="68130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5" name="Google Shape;5785;p56"/>
            <p:cNvSpPr/>
            <p:nvPr/>
          </p:nvSpPr>
          <p:spPr>
            <a:xfrm>
              <a:off x="7330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6" name="Google Shape;5786;p56"/>
            <p:cNvSpPr/>
            <p:nvPr/>
          </p:nvSpPr>
          <p:spPr>
            <a:xfrm>
              <a:off x="71023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7" name="Google Shape;5787;p56"/>
            <p:cNvSpPr/>
            <p:nvPr/>
          </p:nvSpPr>
          <p:spPr>
            <a:xfrm>
              <a:off x="67975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8" name="Google Shape;5788;p56"/>
            <p:cNvSpPr/>
            <p:nvPr/>
          </p:nvSpPr>
          <p:spPr>
            <a:xfrm>
              <a:off x="69654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9" name="Google Shape;5789;p56"/>
            <p:cNvSpPr/>
            <p:nvPr/>
          </p:nvSpPr>
          <p:spPr>
            <a:xfrm>
              <a:off x="67975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0" name="Google Shape;5790;p56"/>
            <p:cNvSpPr/>
            <p:nvPr/>
          </p:nvSpPr>
          <p:spPr>
            <a:xfrm>
              <a:off x="7559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1" name="Google Shape;5791;p56"/>
            <p:cNvSpPr/>
            <p:nvPr/>
          </p:nvSpPr>
          <p:spPr>
            <a:xfrm>
              <a:off x="7178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2" name="Google Shape;5792;p56"/>
            <p:cNvSpPr/>
            <p:nvPr/>
          </p:nvSpPr>
          <p:spPr>
            <a:xfrm>
              <a:off x="7270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3" name="Google Shape;5793;p56"/>
            <p:cNvSpPr/>
            <p:nvPr/>
          </p:nvSpPr>
          <p:spPr>
            <a:xfrm>
              <a:off x="64595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4" name="Google Shape;5794;p56"/>
            <p:cNvSpPr/>
            <p:nvPr/>
          </p:nvSpPr>
          <p:spPr>
            <a:xfrm>
              <a:off x="62641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5" name="Google Shape;5795;p56"/>
            <p:cNvSpPr/>
            <p:nvPr/>
          </p:nvSpPr>
          <p:spPr>
            <a:xfrm>
              <a:off x="65082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6" name="Google Shape;5796;p56"/>
            <p:cNvSpPr/>
            <p:nvPr/>
          </p:nvSpPr>
          <p:spPr>
            <a:xfrm>
              <a:off x="65075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7" name="Google Shape;5797;p56"/>
            <p:cNvSpPr/>
            <p:nvPr/>
          </p:nvSpPr>
          <p:spPr>
            <a:xfrm>
              <a:off x="68130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798" name="Google Shape;5798;p56"/>
            <p:cNvCxnSpPr>
              <a:endCxn id="5761" idx="3"/>
            </p:cNvCxnSpPr>
            <p:nvPr/>
          </p:nvCxnSpPr>
          <p:spPr>
            <a:xfrm>
              <a:off x="6059991" y="2106013"/>
              <a:ext cx="822600" cy="268500"/>
            </a:xfrm>
            <a:prstGeom prst="curvedConnector4">
              <a:avLst>
                <a:gd name="adj1" fmla="val 49461"/>
                <a:gd name="adj2" fmla="val 157937"/>
              </a:avLst>
            </a:prstGeom>
            <a:noFill/>
            <a:ln w="19050" cap="flat" cmpd="sng">
              <a:solidFill>
                <a:srgbClr val="6AA84F"/>
              </a:solidFill>
              <a:prstDash val="lgDash"/>
              <a:round/>
              <a:headEnd type="none" w="med" len="med"/>
              <a:tailEnd type="none" w="med" len="med"/>
            </a:ln>
          </p:spPr>
        </p:cxnSp>
        <p:cxnSp>
          <p:nvCxnSpPr>
            <p:cNvPr id="5799" name="Google Shape;5799;p56"/>
            <p:cNvCxnSpPr>
              <a:stCxn id="5761" idx="4"/>
              <a:endCxn id="5776" idx="1"/>
            </p:cNvCxnSpPr>
            <p:nvPr/>
          </p:nvCxnSpPr>
          <p:spPr>
            <a:xfrm rot="-5400000" flipH="1">
              <a:off x="6887666" y="2401978"/>
              <a:ext cx="316200" cy="283500"/>
            </a:xfrm>
            <a:prstGeom prst="curvedConnector3">
              <a:avLst>
                <a:gd name="adj1" fmla="val 48245"/>
              </a:avLst>
            </a:prstGeom>
            <a:noFill/>
            <a:ln w="19050" cap="flat" cmpd="sng">
              <a:solidFill>
                <a:srgbClr val="6AA84F"/>
              </a:solidFill>
              <a:prstDash val="lgDash"/>
              <a:round/>
              <a:headEnd type="none" w="med" len="med"/>
              <a:tailEnd type="none" w="med" len="med"/>
            </a:ln>
          </p:spPr>
        </p:cxnSp>
        <p:cxnSp>
          <p:nvCxnSpPr>
            <p:cNvPr id="5800" name="Google Shape;5800;p56"/>
            <p:cNvCxnSpPr>
              <a:stCxn id="5776" idx="6"/>
              <a:endCxn id="5774" idx="2"/>
            </p:cNvCxnSpPr>
            <p:nvPr/>
          </p:nvCxnSpPr>
          <p:spPr>
            <a:xfrm flipH="1">
              <a:off x="7178516" y="2728678"/>
              <a:ext cx="60600" cy="228600"/>
            </a:xfrm>
            <a:prstGeom prst="curvedConnector5">
              <a:avLst>
                <a:gd name="adj1" fmla="val -392946"/>
                <a:gd name="adj2" fmla="val 50000"/>
                <a:gd name="adj3" fmla="val 492946"/>
              </a:avLst>
            </a:prstGeom>
            <a:noFill/>
            <a:ln w="19050" cap="flat" cmpd="sng">
              <a:solidFill>
                <a:srgbClr val="6AA84F"/>
              </a:solidFill>
              <a:prstDash val="lgDash"/>
              <a:round/>
              <a:headEnd type="none" w="med" len="med"/>
              <a:tailEnd type="none" w="med" len="med"/>
            </a:ln>
          </p:spPr>
        </p:cxnSp>
        <p:cxnSp>
          <p:nvCxnSpPr>
            <p:cNvPr id="5801" name="Google Shape;5801;p56"/>
            <p:cNvCxnSpPr>
              <a:stCxn id="5774" idx="5"/>
              <a:endCxn id="5780" idx="2"/>
            </p:cNvCxnSpPr>
            <p:nvPr/>
          </p:nvCxnSpPr>
          <p:spPr>
            <a:xfrm rot="5400000">
              <a:off x="7076041" y="3054013"/>
              <a:ext cx="224100" cy="84300"/>
            </a:xfrm>
            <a:prstGeom prst="curvedConnector4">
              <a:avLst>
                <a:gd name="adj1" fmla="val 44024"/>
                <a:gd name="adj2" fmla="val 382336"/>
              </a:avLst>
            </a:prstGeom>
            <a:noFill/>
            <a:ln w="19050" cap="flat" cmpd="sng">
              <a:solidFill>
                <a:srgbClr val="6AA84F"/>
              </a:solidFill>
              <a:prstDash val="lgDash"/>
              <a:round/>
              <a:headEnd type="none" w="med" len="med"/>
              <a:tailEnd type="none" w="med" len="med"/>
            </a:ln>
          </p:spPr>
        </p:cxnSp>
        <p:cxnSp>
          <p:nvCxnSpPr>
            <p:cNvPr id="5802" name="Google Shape;5802;p56"/>
            <p:cNvCxnSpPr>
              <a:stCxn id="5780" idx="6"/>
            </p:cNvCxnSpPr>
            <p:nvPr/>
          </p:nvCxnSpPr>
          <p:spPr>
            <a:xfrm>
              <a:off x="7206657" y="3208263"/>
              <a:ext cx="103200" cy="359700"/>
            </a:xfrm>
            <a:prstGeom prst="curvedConnector2">
              <a:avLst/>
            </a:prstGeom>
            <a:noFill/>
            <a:ln w="19050" cap="flat" cmpd="sng">
              <a:solidFill>
                <a:srgbClr val="6AA84F"/>
              </a:solidFill>
              <a:prstDash val="lgDash"/>
              <a:round/>
              <a:headEnd type="none" w="med" len="med"/>
              <a:tailEnd type="none" w="med" len="med"/>
            </a:ln>
          </p:spPr>
        </p:cxnSp>
      </p:grpSp>
      <p:sp>
        <p:nvSpPr>
          <p:cNvPr id="5803" name="Google Shape;5803;p56"/>
          <p:cNvSpPr txBox="1"/>
          <p:nvPr/>
        </p:nvSpPr>
        <p:spPr>
          <a:xfrm>
            <a:off x="2834125" y="4540375"/>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Train-Dev-Test vs. Model fitting</a:t>
            </a:r>
            <a:endParaRPr lang="en-GB"/>
          </a:p>
        </p:txBody>
      </p:sp>
      <p:sp>
        <p:nvSpPr>
          <p:cNvPr id="5804" name="Google Shape;5804;p56"/>
          <p:cNvSpPr txBox="1"/>
          <p:nvPr/>
        </p:nvSpPr>
        <p:spPr>
          <a:xfrm>
            <a:off x="871125"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Underfitting</a:t>
            </a:r>
            <a:endParaRPr>
              <a:latin typeface="Consolas" panose="020B0609020204030204"/>
              <a:ea typeface="Consolas" panose="020B0609020204030204"/>
              <a:cs typeface="Consolas" panose="020B0609020204030204"/>
              <a:sym typeface="Consolas" panose="020B0609020204030204"/>
            </a:endParaRPr>
          </a:p>
        </p:txBody>
      </p:sp>
      <p:sp>
        <p:nvSpPr>
          <p:cNvPr id="5805" name="Google Shape;5805;p56"/>
          <p:cNvSpPr txBox="1"/>
          <p:nvPr/>
        </p:nvSpPr>
        <p:spPr>
          <a:xfrm>
            <a:off x="384905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Good fit</a:t>
            </a:r>
            <a:endParaRPr>
              <a:latin typeface="Consolas" panose="020B0609020204030204"/>
              <a:ea typeface="Consolas" panose="020B0609020204030204"/>
              <a:cs typeface="Consolas" panose="020B0609020204030204"/>
              <a:sym typeface="Consolas" panose="020B0609020204030204"/>
            </a:endParaRPr>
          </a:p>
        </p:txBody>
      </p:sp>
      <p:sp>
        <p:nvSpPr>
          <p:cNvPr id="5806" name="Google Shape;5806;p56"/>
          <p:cNvSpPr txBox="1"/>
          <p:nvPr/>
        </p:nvSpPr>
        <p:spPr>
          <a:xfrm>
            <a:off x="694060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Overfitting</a:t>
            </a:r>
            <a:endParaRPr>
              <a:latin typeface="Consolas" panose="020B0609020204030204"/>
              <a:ea typeface="Consolas" panose="020B0609020204030204"/>
              <a:cs typeface="Consolas" panose="020B0609020204030204"/>
              <a:sym typeface="Consolas" panose="020B0609020204030204"/>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5810" name="Shape 5810"/>
        <p:cNvGrpSpPr/>
        <p:nvPr/>
      </p:nvGrpSpPr>
      <p:grpSpPr>
        <a:xfrm>
          <a:off x="0" y="0"/>
          <a:ext cx="0" cy="0"/>
          <a:chOff x="0" y="0"/>
          <a:chExt cx="0" cy="0"/>
        </a:xfrm>
      </p:grpSpPr>
      <p:grpSp>
        <p:nvGrpSpPr>
          <p:cNvPr id="5811" name="Google Shape;5811;p57"/>
          <p:cNvGrpSpPr/>
          <p:nvPr/>
        </p:nvGrpSpPr>
        <p:grpSpPr>
          <a:xfrm>
            <a:off x="216200" y="209553"/>
            <a:ext cx="6225127" cy="1733100"/>
            <a:chOff x="1283000" y="2571753"/>
            <a:chExt cx="6225127" cy="1733100"/>
          </a:xfrm>
        </p:grpSpPr>
        <p:sp>
          <p:nvSpPr>
            <p:cNvPr id="5812" name="Google Shape;5812;p57"/>
            <p:cNvSpPr/>
            <p:nvPr/>
          </p:nvSpPr>
          <p:spPr>
            <a:xfrm>
              <a:off x="2185252"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813" name="Google Shape;5813;p57"/>
            <p:cNvSpPr/>
            <p:nvPr/>
          </p:nvSpPr>
          <p:spPr>
            <a:xfrm>
              <a:off x="2185252"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814" name="Google Shape;5814;p57"/>
            <p:cNvSpPr/>
            <p:nvPr/>
          </p:nvSpPr>
          <p:spPr>
            <a:xfrm>
              <a:off x="2186602"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815" name="Google Shape;5815;p57"/>
            <p:cNvSpPr/>
            <p:nvPr/>
          </p:nvSpPr>
          <p:spPr>
            <a:xfrm>
              <a:off x="3123571"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816" name="Google Shape;5816;p57"/>
            <p:cNvSpPr/>
            <p:nvPr/>
          </p:nvSpPr>
          <p:spPr>
            <a:xfrm>
              <a:off x="3123571"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817" name="Google Shape;5817;p57"/>
            <p:cNvSpPr/>
            <p:nvPr/>
          </p:nvSpPr>
          <p:spPr>
            <a:xfrm>
              <a:off x="3124921" y="38296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818" name="Google Shape;5818;p57"/>
            <p:cNvSpPr/>
            <p:nvPr/>
          </p:nvSpPr>
          <p:spPr>
            <a:xfrm>
              <a:off x="4061889"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819" name="Google Shape;5819;p57"/>
            <p:cNvSpPr/>
            <p:nvPr/>
          </p:nvSpPr>
          <p:spPr>
            <a:xfrm>
              <a:off x="4061889"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820" name="Google Shape;5820;p57"/>
            <p:cNvSpPr/>
            <p:nvPr/>
          </p:nvSpPr>
          <p:spPr>
            <a:xfrm>
              <a:off x="4063239"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821" name="Google Shape;5821;p57"/>
            <p:cNvSpPr/>
            <p:nvPr/>
          </p:nvSpPr>
          <p:spPr>
            <a:xfrm>
              <a:off x="5000208"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822" name="Google Shape;5822;p57"/>
            <p:cNvSpPr/>
            <p:nvPr/>
          </p:nvSpPr>
          <p:spPr>
            <a:xfrm>
              <a:off x="5000208"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823" name="Google Shape;5823;p57"/>
            <p:cNvSpPr/>
            <p:nvPr/>
          </p:nvSpPr>
          <p:spPr>
            <a:xfrm>
              <a:off x="5001558"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824" name="Google Shape;5824;p57"/>
            <p:cNvSpPr/>
            <p:nvPr/>
          </p:nvSpPr>
          <p:spPr>
            <a:xfrm>
              <a:off x="5938527"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825" name="Google Shape;5825;p57"/>
            <p:cNvSpPr/>
            <p:nvPr/>
          </p:nvSpPr>
          <p:spPr>
            <a:xfrm>
              <a:off x="5938527"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826" name="Google Shape;5826;p57"/>
            <p:cNvSpPr/>
            <p:nvPr/>
          </p:nvSpPr>
          <p:spPr>
            <a:xfrm>
              <a:off x="5939877"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5827" name="Google Shape;5827;p57"/>
            <p:cNvCxnSpPr>
              <a:stCxn id="5812" idx="6"/>
              <a:endCxn id="5815" idx="2"/>
            </p:cNvCxnSpPr>
            <p:nvPr/>
          </p:nvCxnSpPr>
          <p:spPr>
            <a:xfrm>
              <a:off x="2652652" y="28093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28" name="Google Shape;5828;p57"/>
            <p:cNvCxnSpPr>
              <a:stCxn id="5812" idx="6"/>
              <a:endCxn id="5816" idx="2"/>
            </p:cNvCxnSpPr>
            <p:nvPr/>
          </p:nvCxnSpPr>
          <p:spPr>
            <a:xfrm>
              <a:off x="2652652" y="2809353"/>
              <a:ext cx="471000" cy="629100"/>
            </a:xfrm>
            <a:prstGeom prst="straightConnector1">
              <a:avLst/>
            </a:prstGeom>
            <a:noFill/>
            <a:ln w="9525" cap="flat" cmpd="sng">
              <a:solidFill>
                <a:srgbClr val="000000"/>
              </a:solidFill>
              <a:prstDash val="solid"/>
              <a:round/>
              <a:headEnd type="none" w="med" len="med"/>
              <a:tailEnd type="triangle" w="med" len="med"/>
            </a:ln>
          </p:spPr>
        </p:cxnSp>
        <p:cxnSp>
          <p:nvCxnSpPr>
            <p:cNvPr id="5829" name="Google Shape;5829;p57"/>
            <p:cNvCxnSpPr>
              <a:stCxn id="5813" idx="6"/>
              <a:endCxn id="5815" idx="2"/>
            </p:cNvCxnSpPr>
            <p:nvPr/>
          </p:nvCxnSpPr>
          <p:spPr>
            <a:xfrm rot="10800000" flipH="1">
              <a:off x="2652652" y="280950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30" name="Google Shape;5830;p57"/>
            <p:cNvCxnSpPr>
              <a:stCxn id="5813" idx="6"/>
              <a:endCxn id="5816" idx="2"/>
            </p:cNvCxnSpPr>
            <p:nvPr/>
          </p:nvCxnSpPr>
          <p:spPr>
            <a:xfrm>
              <a:off x="2652652" y="34383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31" name="Google Shape;5831;p57"/>
            <p:cNvCxnSpPr>
              <a:stCxn id="5813" idx="6"/>
              <a:endCxn id="5817" idx="2"/>
            </p:cNvCxnSpPr>
            <p:nvPr/>
          </p:nvCxnSpPr>
          <p:spPr>
            <a:xfrm>
              <a:off x="2652652" y="3438303"/>
              <a:ext cx="472200" cy="629100"/>
            </a:xfrm>
            <a:prstGeom prst="straightConnector1">
              <a:avLst/>
            </a:prstGeom>
            <a:noFill/>
            <a:ln w="9525" cap="flat" cmpd="sng">
              <a:solidFill>
                <a:srgbClr val="E6B8AF"/>
              </a:solidFill>
              <a:prstDash val="lgDash"/>
              <a:round/>
              <a:headEnd type="none" w="med" len="med"/>
              <a:tailEnd type="none" w="med" len="med"/>
            </a:ln>
          </p:spPr>
        </p:cxnSp>
        <p:cxnSp>
          <p:nvCxnSpPr>
            <p:cNvPr id="5832" name="Google Shape;5832;p57"/>
            <p:cNvCxnSpPr>
              <a:stCxn id="5814" idx="6"/>
              <a:endCxn id="5815" idx="2"/>
            </p:cNvCxnSpPr>
            <p:nvPr/>
          </p:nvCxnSpPr>
          <p:spPr>
            <a:xfrm rot="10800000" flipH="1">
              <a:off x="2654002" y="280935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33" name="Google Shape;5833;p57"/>
            <p:cNvCxnSpPr>
              <a:stCxn id="5814" idx="6"/>
              <a:endCxn id="5816" idx="2"/>
            </p:cNvCxnSpPr>
            <p:nvPr/>
          </p:nvCxnSpPr>
          <p:spPr>
            <a:xfrm rot="10800000" flipH="1">
              <a:off x="2654002" y="343815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834" name="Google Shape;5834;p57"/>
            <p:cNvCxnSpPr/>
            <p:nvPr/>
          </p:nvCxnSpPr>
          <p:spPr>
            <a:xfrm>
              <a:off x="3591602"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835" name="Google Shape;5835;p57"/>
            <p:cNvCxnSpPr/>
            <p:nvPr/>
          </p:nvCxnSpPr>
          <p:spPr>
            <a:xfrm>
              <a:off x="3591602"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36" name="Google Shape;5836;p57"/>
            <p:cNvCxnSpPr/>
            <p:nvPr/>
          </p:nvCxnSpPr>
          <p:spPr>
            <a:xfrm>
              <a:off x="3591671"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37" name="Google Shape;5837;p57"/>
            <p:cNvCxnSpPr/>
            <p:nvPr/>
          </p:nvCxnSpPr>
          <p:spPr>
            <a:xfrm rot="10800000" flipH="1">
              <a:off x="3591602" y="280942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5838" name="Google Shape;5838;p57"/>
            <p:cNvCxnSpPr/>
            <p:nvPr/>
          </p:nvCxnSpPr>
          <p:spPr>
            <a:xfrm>
              <a:off x="3591602"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39" name="Google Shape;5839;p57"/>
            <p:cNvCxnSpPr/>
            <p:nvPr/>
          </p:nvCxnSpPr>
          <p:spPr>
            <a:xfrm>
              <a:off x="3591602"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840" name="Google Shape;5840;p57"/>
            <p:cNvCxnSpPr/>
            <p:nvPr/>
          </p:nvCxnSpPr>
          <p:spPr>
            <a:xfrm rot="10800000" flipH="1">
              <a:off x="3592952" y="2809278"/>
              <a:ext cx="469500" cy="1257900"/>
            </a:xfrm>
            <a:prstGeom prst="straightConnector1">
              <a:avLst/>
            </a:prstGeom>
            <a:noFill/>
            <a:ln w="9525" cap="flat" cmpd="sng">
              <a:solidFill>
                <a:srgbClr val="E6B8AF"/>
              </a:solidFill>
              <a:prstDash val="lgDash"/>
              <a:round/>
              <a:headEnd type="none" w="med" len="med"/>
              <a:tailEnd type="none" w="med" len="med"/>
            </a:ln>
          </p:spPr>
        </p:cxnSp>
        <p:cxnSp>
          <p:nvCxnSpPr>
            <p:cNvPr id="5841" name="Google Shape;5841;p57"/>
            <p:cNvCxnSpPr/>
            <p:nvPr/>
          </p:nvCxnSpPr>
          <p:spPr>
            <a:xfrm rot="10800000" flipH="1">
              <a:off x="3592952" y="3438078"/>
              <a:ext cx="469500" cy="629100"/>
            </a:xfrm>
            <a:prstGeom prst="straightConnector1">
              <a:avLst/>
            </a:prstGeom>
            <a:noFill/>
            <a:ln w="9525" cap="flat" cmpd="sng">
              <a:solidFill>
                <a:srgbClr val="E6B8AF"/>
              </a:solidFill>
              <a:prstDash val="lgDash"/>
              <a:round/>
              <a:headEnd type="none" w="med" len="med"/>
              <a:tailEnd type="none" w="med" len="med"/>
            </a:ln>
          </p:spPr>
        </p:cxnSp>
        <p:cxnSp>
          <p:nvCxnSpPr>
            <p:cNvPr id="5842" name="Google Shape;5842;p57"/>
            <p:cNvCxnSpPr/>
            <p:nvPr/>
          </p:nvCxnSpPr>
          <p:spPr>
            <a:xfrm>
              <a:off x="3592952" y="40671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843" name="Google Shape;5843;p57"/>
            <p:cNvCxnSpPr/>
            <p:nvPr/>
          </p:nvCxnSpPr>
          <p:spPr>
            <a:xfrm>
              <a:off x="4529927"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844" name="Google Shape;5844;p57"/>
            <p:cNvCxnSpPr/>
            <p:nvPr/>
          </p:nvCxnSpPr>
          <p:spPr>
            <a:xfrm>
              <a:off x="4529927" y="280927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5845" name="Google Shape;5845;p57"/>
            <p:cNvCxnSpPr/>
            <p:nvPr/>
          </p:nvCxnSpPr>
          <p:spPr>
            <a:xfrm>
              <a:off x="4529996" y="2809278"/>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5846" name="Google Shape;5846;p57"/>
            <p:cNvCxnSpPr/>
            <p:nvPr/>
          </p:nvCxnSpPr>
          <p:spPr>
            <a:xfrm rot="10800000" flipH="1">
              <a:off x="4529927" y="2809428"/>
              <a:ext cx="471000" cy="628800"/>
            </a:xfrm>
            <a:prstGeom prst="straightConnector1">
              <a:avLst/>
            </a:prstGeom>
            <a:noFill/>
            <a:ln w="9525" cap="flat" cmpd="sng">
              <a:solidFill>
                <a:srgbClr val="E6B8AF"/>
              </a:solidFill>
              <a:prstDash val="dash"/>
              <a:round/>
              <a:headEnd type="none" w="med" len="med"/>
              <a:tailEnd type="none" w="med" len="med"/>
            </a:ln>
          </p:spPr>
        </p:cxnSp>
        <p:cxnSp>
          <p:nvCxnSpPr>
            <p:cNvPr id="5847" name="Google Shape;5847;p57"/>
            <p:cNvCxnSpPr/>
            <p:nvPr/>
          </p:nvCxnSpPr>
          <p:spPr>
            <a:xfrm>
              <a:off x="45299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48" name="Google Shape;5848;p57"/>
            <p:cNvCxnSpPr/>
            <p:nvPr/>
          </p:nvCxnSpPr>
          <p:spPr>
            <a:xfrm>
              <a:off x="45299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849" name="Google Shape;5849;p57"/>
            <p:cNvCxnSpPr/>
            <p:nvPr/>
          </p:nvCxnSpPr>
          <p:spPr>
            <a:xfrm rot="10800000" flipH="1">
              <a:off x="4531277" y="2809278"/>
              <a:ext cx="469500" cy="1257900"/>
            </a:xfrm>
            <a:prstGeom prst="straightConnector1">
              <a:avLst/>
            </a:prstGeom>
            <a:noFill/>
            <a:ln w="9525" cap="flat" cmpd="sng">
              <a:solidFill>
                <a:srgbClr val="E6B8AF"/>
              </a:solidFill>
              <a:prstDash val="dash"/>
              <a:round/>
              <a:headEnd type="none" w="med" len="med"/>
              <a:tailEnd type="none" w="med" len="med"/>
            </a:ln>
          </p:spPr>
        </p:cxnSp>
        <p:cxnSp>
          <p:nvCxnSpPr>
            <p:cNvPr id="5850" name="Google Shape;5850;p57"/>
            <p:cNvCxnSpPr/>
            <p:nvPr/>
          </p:nvCxnSpPr>
          <p:spPr>
            <a:xfrm rot="10800000" flipH="1">
              <a:off x="45312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851" name="Google Shape;5851;p57"/>
            <p:cNvCxnSpPr/>
            <p:nvPr/>
          </p:nvCxnSpPr>
          <p:spPr>
            <a:xfrm>
              <a:off x="4531277" y="40671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52" name="Google Shape;5852;p57"/>
            <p:cNvCxnSpPr/>
            <p:nvPr/>
          </p:nvCxnSpPr>
          <p:spPr>
            <a:xfrm>
              <a:off x="5468327" y="2809203"/>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853" name="Google Shape;5853;p57"/>
            <p:cNvCxnSpPr/>
            <p:nvPr/>
          </p:nvCxnSpPr>
          <p:spPr>
            <a:xfrm>
              <a:off x="5468327" y="2809203"/>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5854" name="Google Shape;5854;p57"/>
            <p:cNvCxnSpPr/>
            <p:nvPr/>
          </p:nvCxnSpPr>
          <p:spPr>
            <a:xfrm>
              <a:off x="5468396" y="280920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5855" name="Google Shape;5855;p57"/>
            <p:cNvCxnSpPr/>
            <p:nvPr/>
          </p:nvCxnSpPr>
          <p:spPr>
            <a:xfrm rot="10800000" flipH="1">
              <a:off x="5468327" y="280935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56" name="Google Shape;5856;p57"/>
            <p:cNvCxnSpPr/>
            <p:nvPr/>
          </p:nvCxnSpPr>
          <p:spPr>
            <a:xfrm>
              <a:off x="5468327" y="34381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57" name="Google Shape;5857;p57"/>
            <p:cNvCxnSpPr/>
            <p:nvPr/>
          </p:nvCxnSpPr>
          <p:spPr>
            <a:xfrm>
              <a:off x="5468327" y="3438153"/>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858" name="Google Shape;5858;p57"/>
            <p:cNvCxnSpPr/>
            <p:nvPr/>
          </p:nvCxnSpPr>
          <p:spPr>
            <a:xfrm rot="10800000" flipH="1">
              <a:off x="5469677" y="280920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59" name="Google Shape;5859;p57"/>
            <p:cNvCxnSpPr/>
            <p:nvPr/>
          </p:nvCxnSpPr>
          <p:spPr>
            <a:xfrm rot="10800000" flipH="1">
              <a:off x="5469677" y="343800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860" name="Google Shape;5860;p57"/>
            <p:cNvCxnSpPr/>
            <p:nvPr/>
          </p:nvCxnSpPr>
          <p:spPr>
            <a:xfrm>
              <a:off x="5469677" y="40671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61" name="Google Shape;5861;p57"/>
            <p:cNvCxnSpPr/>
            <p:nvPr/>
          </p:nvCxnSpPr>
          <p:spPr>
            <a:xfrm>
              <a:off x="1712827" y="28092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62" name="Google Shape;5862;p57"/>
            <p:cNvCxnSpPr/>
            <p:nvPr/>
          </p:nvCxnSpPr>
          <p:spPr>
            <a:xfrm>
              <a:off x="1712827"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63" name="Google Shape;5863;p57"/>
            <p:cNvCxnSpPr/>
            <p:nvPr/>
          </p:nvCxnSpPr>
          <p:spPr>
            <a:xfrm>
              <a:off x="1712896"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64" name="Google Shape;5864;p57"/>
            <p:cNvCxnSpPr/>
            <p:nvPr/>
          </p:nvCxnSpPr>
          <p:spPr>
            <a:xfrm rot="10800000" flipH="1">
              <a:off x="1712827" y="280942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65" name="Google Shape;5865;p57"/>
            <p:cNvCxnSpPr/>
            <p:nvPr/>
          </p:nvCxnSpPr>
          <p:spPr>
            <a:xfrm>
              <a:off x="17128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66" name="Google Shape;5866;p57"/>
            <p:cNvCxnSpPr/>
            <p:nvPr/>
          </p:nvCxnSpPr>
          <p:spPr>
            <a:xfrm>
              <a:off x="17128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867" name="Google Shape;5867;p57"/>
            <p:cNvCxnSpPr/>
            <p:nvPr/>
          </p:nvCxnSpPr>
          <p:spPr>
            <a:xfrm rot="10800000" flipH="1">
              <a:off x="1714177" y="2809278"/>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68" name="Google Shape;5868;p57"/>
            <p:cNvCxnSpPr/>
            <p:nvPr/>
          </p:nvCxnSpPr>
          <p:spPr>
            <a:xfrm rot="10800000" flipH="1">
              <a:off x="17141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869" name="Google Shape;5869;p57"/>
            <p:cNvCxnSpPr/>
            <p:nvPr/>
          </p:nvCxnSpPr>
          <p:spPr>
            <a:xfrm>
              <a:off x="1714177" y="4067178"/>
              <a:ext cx="471000" cy="0"/>
            </a:xfrm>
            <a:prstGeom prst="straightConnector1">
              <a:avLst/>
            </a:prstGeom>
            <a:noFill/>
            <a:ln w="9525" cap="flat" cmpd="sng">
              <a:solidFill>
                <a:srgbClr val="000000"/>
              </a:solidFill>
              <a:prstDash val="solid"/>
              <a:round/>
              <a:headEnd type="none" w="med" len="med"/>
              <a:tailEnd type="triangle" w="med" len="med"/>
            </a:ln>
          </p:spPr>
        </p:cxnSp>
        <p:sp>
          <p:nvSpPr>
            <p:cNvPr id="5870" name="Google Shape;5870;p57"/>
            <p:cNvSpPr/>
            <p:nvPr/>
          </p:nvSpPr>
          <p:spPr>
            <a:xfrm>
              <a:off x="6711627" y="3200553"/>
              <a:ext cx="467400" cy="475200"/>
            </a:xfrm>
            <a:prstGeom prst="ellipse">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5871" name="Google Shape;5871;p57"/>
            <p:cNvCxnSpPr>
              <a:stCxn id="5824" idx="6"/>
              <a:endCxn id="5870" idx="1"/>
            </p:cNvCxnSpPr>
            <p:nvPr/>
          </p:nvCxnSpPr>
          <p:spPr>
            <a:xfrm>
              <a:off x="6405927" y="2809353"/>
              <a:ext cx="374100" cy="460800"/>
            </a:xfrm>
            <a:prstGeom prst="straightConnector1">
              <a:avLst/>
            </a:prstGeom>
            <a:noFill/>
            <a:ln w="9525" cap="flat" cmpd="sng">
              <a:solidFill>
                <a:srgbClr val="000000"/>
              </a:solidFill>
              <a:prstDash val="solid"/>
              <a:round/>
              <a:headEnd type="none" w="med" len="med"/>
              <a:tailEnd type="triangle" w="med" len="med"/>
            </a:ln>
          </p:spPr>
        </p:cxnSp>
        <p:cxnSp>
          <p:nvCxnSpPr>
            <p:cNvPr id="5872" name="Google Shape;5872;p57"/>
            <p:cNvCxnSpPr>
              <a:stCxn id="5825" idx="6"/>
              <a:endCxn id="5870" idx="2"/>
            </p:cNvCxnSpPr>
            <p:nvPr/>
          </p:nvCxnSpPr>
          <p:spPr>
            <a:xfrm>
              <a:off x="6405927" y="3438303"/>
              <a:ext cx="305700" cy="0"/>
            </a:xfrm>
            <a:prstGeom prst="straightConnector1">
              <a:avLst/>
            </a:prstGeom>
            <a:noFill/>
            <a:ln w="9525" cap="flat" cmpd="sng">
              <a:solidFill>
                <a:srgbClr val="000000"/>
              </a:solidFill>
              <a:prstDash val="solid"/>
              <a:round/>
              <a:headEnd type="none" w="med" len="med"/>
              <a:tailEnd type="triangle" w="med" len="med"/>
            </a:ln>
          </p:spPr>
        </p:cxnSp>
        <p:cxnSp>
          <p:nvCxnSpPr>
            <p:cNvPr id="5873" name="Google Shape;5873;p57"/>
            <p:cNvCxnSpPr>
              <a:stCxn id="5826" idx="6"/>
              <a:endCxn id="5870" idx="3"/>
            </p:cNvCxnSpPr>
            <p:nvPr/>
          </p:nvCxnSpPr>
          <p:spPr>
            <a:xfrm rot="10800000" flipH="1">
              <a:off x="6407277" y="3606153"/>
              <a:ext cx="372900" cy="461100"/>
            </a:xfrm>
            <a:prstGeom prst="straightConnector1">
              <a:avLst/>
            </a:prstGeom>
            <a:noFill/>
            <a:ln w="9525" cap="flat" cmpd="sng">
              <a:solidFill>
                <a:srgbClr val="000000"/>
              </a:solidFill>
              <a:prstDash val="solid"/>
              <a:round/>
              <a:headEnd type="none" w="med" len="med"/>
              <a:tailEnd type="triangle" w="med" len="med"/>
            </a:ln>
          </p:spPr>
        </p:cxnSp>
        <p:cxnSp>
          <p:nvCxnSpPr>
            <p:cNvPr id="5874" name="Google Shape;5874;p57"/>
            <p:cNvCxnSpPr>
              <a:stCxn id="5870" idx="6"/>
            </p:cNvCxnSpPr>
            <p:nvPr/>
          </p:nvCxnSpPr>
          <p:spPr>
            <a:xfrm rot="10800000" flipH="1">
              <a:off x="7179027" y="3431553"/>
              <a:ext cx="329100" cy="6600"/>
            </a:xfrm>
            <a:prstGeom prst="straightConnector1">
              <a:avLst/>
            </a:prstGeom>
            <a:noFill/>
            <a:ln w="9525" cap="flat" cmpd="sng">
              <a:solidFill>
                <a:srgbClr val="000000"/>
              </a:solidFill>
              <a:prstDash val="solid"/>
              <a:round/>
              <a:headEnd type="none" w="med" len="med"/>
              <a:tailEnd type="triangle" w="med" len="med"/>
            </a:ln>
          </p:spPr>
        </p:cxnSp>
        <p:sp>
          <p:nvSpPr>
            <p:cNvPr id="5875" name="Google Shape;5875;p57"/>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[2]</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5876" name="Google Shape;5876;p57"/>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[3]</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5877" name="Google Shape;5877;p57"/>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[1]</a:t>
              </a:r>
              <a:endParaRPr sz="1100" baseline="-25000">
                <a:latin typeface="Consolas" panose="020B0609020204030204"/>
                <a:ea typeface="Consolas" panose="020B0609020204030204"/>
                <a:cs typeface="Consolas" panose="020B0609020204030204"/>
                <a:sym typeface="Consolas" panose="020B0609020204030204"/>
              </a:endParaRPr>
            </a:p>
          </p:txBody>
        </p:sp>
        <p:cxnSp>
          <p:nvCxnSpPr>
            <p:cNvPr id="5878" name="Google Shape;5878;p57"/>
            <p:cNvCxnSpPr>
              <a:endCxn id="5817" idx="2"/>
            </p:cNvCxnSpPr>
            <p:nvPr/>
          </p:nvCxnSpPr>
          <p:spPr>
            <a:xfrm>
              <a:off x="2652721" y="280935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5879" name="Google Shape;5879;p57"/>
            <p:cNvCxnSpPr>
              <a:stCxn id="5814" idx="6"/>
              <a:endCxn id="5817" idx="2"/>
            </p:cNvCxnSpPr>
            <p:nvPr/>
          </p:nvCxnSpPr>
          <p:spPr>
            <a:xfrm>
              <a:off x="2654002" y="4067253"/>
              <a:ext cx="471000" cy="0"/>
            </a:xfrm>
            <a:prstGeom prst="straightConnector1">
              <a:avLst/>
            </a:prstGeom>
            <a:noFill/>
            <a:ln w="9525" cap="flat" cmpd="sng">
              <a:solidFill>
                <a:srgbClr val="E6B8AF"/>
              </a:solidFill>
              <a:prstDash val="lgDash"/>
              <a:round/>
              <a:headEnd type="none" w="med" len="med"/>
              <a:tailEnd type="none" w="med" len="med"/>
            </a:ln>
          </p:spPr>
        </p:cxnSp>
      </p:grpSp>
      <p:sp>
        <p:nvSpPr>
          <p:cNvPr id="5880" name="Google Shape;5880;p57"/>
          <p:cNvSpPr txBox="1"/>
          <p:nvPr/>
        </p:nvSpPr>
        <p:spPr>
          <a:xfrm>
            <a:off x="6504425" y="9322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a</a:t>
            </a:r>
            <a:r>
              <a:rPr lang="en-GB" sz="1100" baseline="-25000">
                <a:latin typeface="Consolas" panose="020B0609020204030204"/>
                <a:ea typeface="Consolas" panose="020B0609020204030204"/>
                <a:cs typeface="Consolas" panose="020B0609020204030204"/>
                <a:sym typeface="Consolas" panose="020B0609020204030204"/>
              </a:rPr>
              <a:t>[L]</a:t>
            </a:r>
            <a:endParaRPr sz="1100" baseline="-25000">
              <a:latin typeface="Consolas" panose="020B0609020204030204"/>
              <a:ea typeface="Consolas" panose="020B0609020204030204"/>
              <a:cs typeface="Consolas" panose="020B0609020204030204"/>
              <a:sym typeface="Consolas" panose="020B0609020204030204"/>
            </a:endParaRPr>
          </a:p>
        </p:txBody>
      </p:sp>
      <p:cxnSp>
        <p:nvCxnSpPr>
          <p:cNvPr id="5881" name="Google Shape;5881;p57"/>
          <p:cNvCxnSpPr/>
          <p:nvPr/>
        </p:nvCxnSpPr>
        <p:spPr>
          <a:xfrm rot="10800000">
            <a:off x="1814145" y="4620452"/>
            <a:ext cx="1828800" cy="9000"/>
          </a:xfrm>
          <a:prstGeom prst="straightConnector1">
            <a:avLst/>
          </a:prstGeom>
          <a:noFill/>
          <a:ln w="9525" cap="flat" cmpd="sng">
            <a:solidFill>
              <a:schemeClr val="dk2"/>
            </a:solidFill>
            <a:prstDash val="solid"/>
            <a:round/>
            <a:headEnd type="triangle" w="med" len="med"/>
            <a:tailEnd type="none" w="med" len="med"/>
          </a:ln>
        </p:spPr>
      </p:cxnSp>
      <p:sp>
        <p:nvSpPr>
          <p:cNvPr id="5882" name="Google Shape;5882;p57"/>
          <p:cNvSpPr/>
          <p:nvPr/>
        </p:nvSpPr>
        <p:spPr>
          <a:xfrm>
            <a:off x="2344750" y="41317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3" name="Google Shape;5883;p57"/>
          <p:cNvSpPr/>
          <p:nvPr/>
        </p:nvSpPr>
        <p:spPr>
          <a:xfrm>
            <a:off x="2589580" y="41205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4" name="Google Shape;5884;p57"/>
          <p:cNvSpPr/>
          <p:nvPr/>
        </p:nvSpPr>
        <p:spPr>
          <a:xfrm>
            <a:off x="2574057" y="39323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5" name="Google Shape;5885;p57"/>
          <p:cNvSpPr/>
          <p:nvPr/>
        </p:nvSpPr>
        <p:spPr>
          <a:xfrm>
            <a:off x="22255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6" name="Google Shape;5886;p57"/>
          <p:cNvSpPr/>
          <p:nvPr/>
        </p:nvSpPr>
        <p:spPr>
          <a:xfrm>
            <a:off x="23172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7" name="Google Shape;5887;p57"/>
          <p:cNvSpPr/>
          <p:nvPr/>
        </p:nvSpPr>
        <p:spPr>
          <a:xfrm>
            <a:off x="2087932" y="3634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8" name="Google Shape;5888;p57"/>
          <p:cNvSpPr txBox="1"/>
          <p:nvPr/>
        </p:nvSpPr>
        <p:spPr>
          <a:xfrm>
            <a:off x="2960525" y="4529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x1</a:t>
            </a:r>
            <a:endParaRPr sz="1200">
              <a:latin typeface="Consolas" panose="020B0609020204030204"/>
              <a:ea typeface="Consolas" panose="020B0609020204030204"/>
              <a:cs typeface="Consolas" panose="020B0609020204030204"/>
              <a:sym typeface="Consolas" panose="020B0609020204030204"/>
            </a:endParaRPr>
          </a:p>
        </p:txBody>
      </p:sp>
      <p:sp>
        <p:nvSpPr>
          <p:cNvPr id="5889" name="Google Shape;5889;p57"/>
          <p:cNvSpPr txBox="1"/>
          <p:nvPr/>
        </p:nvSpPr>
        <p:spPr>
          <a:xfrm rot="-5400000">
            <a:off x="1518400" y="33162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x2</a:t>
            </a:r>
            <a:endParaRPr sz="1200">
              <a:latin typeface="Consolas" panose="020B0609020204030204"/>
              <a:ea typeface="Consolas" panose="020B0609020204030204"/>
              <a:cs typeface="Consolas" panose="020B0609020204030204"/>
              <a:sym typeface="Consolas" panose="020B0609020204030204"/>
            </a:endParaRPr>
          </a:p>
        </p:txBody>
      </p:sp>
      <p:cxnSp>
        <p:nvCxnSpPr>
          <p:cNvPr id="5890" name="Google Shape;5890;p57"/>
          <p:cNvCxnSpPr/>
          <p:nvPr/>
        </p:nvCxnSpPr>
        <p:spPr>
          <a:xfrm rot="10800000" flipH="1">
            <a:off x="1898275" y="2498825"/>
            <a:ext cx="12000" cy="2241000"/>
          </a:xfrm>
          <a:prstGeom prst="straightConnector1">
            <a:avLst/>
          </a:prstGeom>
          <a:noFill/>
          <a:ln w="9525" cap="flat" cmpd="sng">
            <a:solidFill>
              <a:schemeClr val="dk2"/>
            </a:solidFill>
            <a:prstDash val="solid"/>
            <a:round/>
            <a:headEnd type="none" w="med" len="med"/>
            <a:tailEnd type="triangle" w="med" len="med"/>
          </a:ln>
        </p:spPr>
      </p:cxnSp>
      <p:sp>
        <p:nvSpPr>
          <p:cNvPr id="5891" name="Google Shape;5891;p57"/>
          <p:cNvSpPr/>
          <p:nvPr/>
        </p:nvSpPr>
        <p:spPr>
          <a:xfrm>
            <a:off x="2878782" y="41317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2" name="Google Shape;5892;p57"/>
          <p:cNvSpPr/>
          <p:nvPr/>
        </p:nvSpPr>
        <p:spPr>
          <a:xfrm>
            <a:off x="23165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3" name="Google Shape;5893;p57"/>
          <p:cNvSpPr/>
          <p:nvPr/>
        </p:nvSpPr>
        <p:spPr>
          <a:xfrm>
            <a:off x="25303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4" name="Google Shape;5894;p57"/>
          <p:cNvSpPr/>
          <p:nvPr/>
        </p:nvSpPr>
        <p:spPr>
          <a:xfrm>
            <a:off x="26220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5" name="Google Shape;5895;p57"/>
          <p:cNvSpPr/>
          <p:nvPr/>
        </p:nvSpPr>
        <p:spPr>
          <a:xfrm>
            <a:off x="2621332" y="3786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6" name="Google Shape;5896;p57"/>
          <p:cNvSpPr/>
          <p:nvPr/>
        </p:nvSpPr>
        <p:spPr>
          <a:xfrm>
            <a:off x="29113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7" name="Google Shape;5897;p57"/>
          <p:cNvSpPr/>
          <p:nvPr/>
        </p:nvSpPr>
        <p:spPr>
          <a:xfrm>
            <a:off x="30030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8" name="Google Shape;5898;p57"/>
          <p:cNvSpPr/>
          <p:nvPr/>
        </p:nvSpPr>
        <p:spPr>
          <a:xfrm>
            <a:off x="30023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9" name="Google Shape;5899;p57"/>
          <p:cNvSpPr/>
          <p:nvPr/>
        </p:nvSpPr>
        <p:spPr>
          <a:xfrm>
            <a:off x="28351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0" name="Google Shape;5900;p57"/>
          <p:cNvSpPr/>
          <p:nvPr/>
        </p:nvSpPr>
        <p:spPr>
          <a:xfrm>
            <a:off x="29261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1" name="Google Shape;5901;p57"/>
          <p:cNvSpPr/>
          <p:nvPr/>
        </p:nvSpPr>
        <p:spPr>
          <a:xfrm>
            <a:off x="26065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2" name="Google Shape;5902;p57"/>
          <p:cNvSpPr/>
          <p:nvPr/>
        </p:nvSpPr>
        <p:spPr>
          <a:xfrm>
            <a:off x="24541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3" name="Google Shape;5903;p57"/>
          <p:cNvSpPr/>
          <p:nvPr/>
        </p:nvSpPr>
        <p:spPr>
          <a:xfrm>
            <a:off x="25458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4" name="Google Shape;5904;p57"/>
          <p:cNvSpPr/>
          <p:nvPr/>
        </p:nvSpPr>
        <p:spPr>
          <a:xfrm>
            <a:off x="2269257" y="33989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5" name="Google Shape;5905;p57"/>
          <p:cNvSpPr/>
          <p:nvPr/>
        </p:nvSpPr>
        <p:spPr>
          <a:xfrm>
            <a:off x="23017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6" name="Google Shape;5906;p57"/>
          <p:cNvSpPr/>
          <p:nvPr/>
        </p:nvSpPr>
        <p:spPr>
          <a:xfrm>
            <a:off x="23927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7" name="Google Shape;5907;p57"/>
          <p:cNvSpPr/>
          <p:nvPr/>
        </p:nvSpPr>
        <p:spPr>
          <a:xfrm>
            <a:off x="24696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8" name="Google Shape;5908;p57"/>
          <p:cNvSpPr/>
          <p:nvPr/>
        </p:nvSpPr>
        <p:spPr>
          <a:xfrm>
            <a:off x="33078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9" name="Google Shape;5909;p57"/>
          <p:cNvSpPr/>
          <p:nvPr/>
        </p:nvSpPr>
        <p:spPr>
          <a:xfrm>
            <a:off x="31399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0" name="Google Shape;5910;p57"/>
          <p:cNvSpPr/>
          <p:nvPr/>
        </p:nvSpPr>
        <p:spPr>
          <a:xfrm>
            <a:off x="3307839" y="3235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1" name="Google Shape;5911;p57"/>
          <p:cNvSpPr/>
          <p:nvPr/>
        </p:nvSpPr>
        <p:spPr>
          <a:xfrm>
            <a:off x="30637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2" name="Google Shape;5912;p57"/>
          <p:cNvSpPr/>
          <p:nvPr/>
        </p:nvSpPr>
        <p:spPr>
          <a:xfrm>
            <a:off x="32316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3" name="Google Shape;5913;p57"/>
          <p:cNvSpPr/>
          <p:nvPr/>
        </p:nvSpPr>
        <p:spPr>
          <a:xfrm>
            <a:off x="31399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4" name="Google Shape;5914;p57"/>
          <p:cNvSpPr/>
          <p:nvPr/>
        </p:nvSpPr>
        <p:spPr>
          <a:xfrm>
            <a:off x="3231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5" name="Google Shape;5915;p57"/>
          <p:cNvSpPr/>
          <p:nvPr/>
        </p:nvSpPr>
        <p:spPr>
          <a:xfrm>
            <a:off x="31547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6" name="Google Shape;5916;p57"/>
          <p:cNvSpPr/>
          <p:nvPr/>
        </p:nvSpPr>
        <p:spPr>
          <a:xfrm>
            <a:off x="29268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7" name="Google Shape;5917;p57"/>
          <p:cNvSpPr/>
          <p:nvPr/>
        </p:nvSpPr>
        <p:spPr>
          <a:xfrm>
            <a:off x="2682716" y="3071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8" name="Google Shape;5918;p57"/>
          <p:cNvSpPr/>
          <p:nvPr/>
        </p:nvSpPr>
        <p:spPr>
          <a:xfrm>
            <a:off x="28506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9" name="Google Shape;5919;p57"/>
          <p:cNvSpPr/>
          <p:nvPr/>
        </p:nvSpPr>
        <p:spPr>
          <a:xfrm>
            <a:off x="32161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0" name="Google Shape;5920;p57"/>
          <p:cNvSpPr/>
          <p:nvPr/>
        </p:nvSpPr>
        <p:spPr>
          <a:xfrm>
            <a:off x="29875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1" name="Google Shape;5921;p57"/>
          <p:cNvSpPr/>
          <p:nvPr/>
        </p:nvSpPr>
        <p:spPr>
          <a:xfrm>
            <a:off x="2835116" y="2843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2" name="Google Shape;5922;p57"/>
          <p:cNvSpPr/>
          <p:nvPr/>
        </p:nvSpPr>
        <p:spPr>
          <a:xfrm>
            <a:off x="3003039" y="2854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3" name="Google Shape;5923;p57"/>
          <p:cNvSpPr/>
          <p:nvPr/>
        </p:nvSpPr>
        <p:spPr>
          <a:xfrm>
            <a:off x="27589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4" name="Google Shape;5924;p57"/>
          <p:cNvSpPr/>
          <p:nvPr/>
        </p:nvSpPr>
        <p:spPr>
          <a:xfrm>
            <a:off x="3063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5" name="Google Shape;5925;p57"/>
          <p:cNvSpPr/>
          <p:nvPr/>
        </p:nvSpPr>
        <p:spPr>
          <a:xfrm>
            <a:off x="31554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6" name="Google Shape;5926;p57"/>
          <p:cNvSpPr/>
          <p:nvPr/>
        </p:nvSpPr>
        <p:spPr>
          <a:xfrm>
            <a:off x="22255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7" name="Google Shape;5927;p57"/>
          <p:cNvSpPr/>
          <p:nvPr/>
        </p:nvSpPr>
        <p:spPr>
          <a:xfrm>
            <a:off x="2469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8" name="Google Shape;5928;p57"/>
          <p:cNvSpPr/>
          <p:nvPr/>
        </p:nvSpPr>
        <p:spPr>
          <a:xfrm>
            <a:off x="2468932" y="4015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9" name="Google Shape;5929;p57"/>
          <p:cNvSpPr/>
          <p:nvPr/>
        </p:nvSpPr>
        <p:spPr>
          <a:xfrm>
            <a:off x="27744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930" name="Google Shape;5930;p57"/>
          <p:cNvCxnSpPr/>
          <p:nvPr/>
        </p:nvCxnSpPr>
        <p:spPr>
          <a:xfrm>
            <a:off x="1849075" y="4347225"/>
            <a:ext cx="105900" cy="0"/>
          </a:xfrm>
          <a:prstGeom prst="straightConnector1">
            <a:avLst/>
          </a:prstGeom>
          <a:noFill/>
          <a:ln w="9525" cap="flat" cmpd="sng">
            <a:solidFill>
              <a:schemeClr val="dk2"/>
            </a:solidFill>
            <a:prstDash val="solid"/>
            <a:round/>
            <a:headEnd type="none" w="med" len="med"/>
            <a:tailEnd type="none" w="med" len="med"/>
          </a:ln>
        </p:spPr>
      </p:cxnSp>
      <p:cxnSp>
        <p:nvCxnSpPr>
          <p:cNvPr id="5931" name="Google Shape;5931;p57"/>
          <p:cNvCxnSpPr/>
          <p:nvPr/>
        </p:nvCxnSpPr>
        <p:spPr>
          <a:xfrm>
            <a:off x="1849075" y="2670825"/>
            <a:ext cx="105900" cy="0"/>
          </a:xfrm>
          <a:prstGeom prst="straightConnector1">
            <a:avLst/>
          </a:prstGeom>
          <a:noFill/>
          <a:ln w="9525" cap="flat" cmpd="sng">
            <a:solidFill>
              <a:schemeClr val="dk2"/>
            </a:solidFill>
            <a:prstDash val="solid"/>
            <a:round/>
            <a:headEnd type="none" w="med" len="med"/>
            <a:tailEnd type="none" w="med" len="med"/>
          </a:ln>
        </p:spPr>
      </p:cxnSp>
      <p:sp>
        <p:nvSpPr>
          <p:cNvPr id="5932" name="Google Shape;5932;p57"/>
          <p:cNvSpPr/>
          <p:nvPr/>
        </p:nvSpPr>
        <p:spPr>
          <a:xfrm>
            <a:off x="1924481" y="2722077"/>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cxnSp>
        <p:nvCxnSpPr>
          <p:cNvPr id="5933" name="Google Shape;5933;p57"/>
          <p:cNvCxnSpPr/>
          <p:nvPr/>
        </p:nvCxnSpPr>
        <p:spPr>
          <a:xfrm>
            <a:off x="2039100" y="4574475"/>
            <a:ext cx="0" cy="136500"/>
          </a:xfrm>
          <a:prstGeom prst="straightConnector1">
            <a:avLst/>
          </a:prstGeom>
          <a:noFill/>
          <a:ln w="9525" cap="flat" cmpd="sng">
            <a:solidFill>
              <a:schemeClr val="dk2"/>
            </a:solidFill>
            <a:prstDash val="solid"/>
            <a:round/>
            <a:headEnd type="none" w="med" len="med"/>
            <a:tailEnd type="none" w="med" len="med"/>
          </a:ln>
        </p:spPr>
      </p:cxnSp>
      <p:cxnSp>
        <p:nvCxnSpPr>
          <p:cNvPr id="5934" name="Google Shape;5934;p57"/>
          <p:cNvCxnSpPr/>
          <p:nvPr/>
        </p:nvCxnSpPr>
        <p:spPr>
          <a:xfrm>
            <a:off x="3410700" y="4574475"/>
            <a:ext cx="0" cy="136500"/>
          </a:xfrm>
          <a:prstGeom prst="straightConnector1">
            <a:avLst/>
          </a:prstGeom>
          <a:noFill/>
          <a:ln w="9525" cap="flat" cmpd="sng">
            <a:solidFill>
              <a:schemeClr val="dk2"/>
            </a:solidFill>
            <a:prstDash val="solid"/>
            <a:round/>
            <a:headEnd type="none" w="med" len="med"/>
            <a:tailEnd type="none" w="med" len="med"/>
          </a:ln>
        </p:spPr>
      </p:cxnSp>
      <p:grpSp>
        <p:nvGrpSpPr>
          <p:cNvPr id="5935" name="Google Shape;5935;p57"/>
          <p:cNvGrpSpPr/>
          <p:nvPr/>
        </p:nvGrpSpPr>
        <p:grpSpPr>
          <a:xfrm>
            <a:off x="4732470" y="2728665"/>
            <a:ext cx="1828800" cy="1828800"/>
            <a:chOff x="3185745" y="2892265"/>
            <a:chExt cx="1828800" cy="1828800"/>
          </a:xfrm>
        </p:grpSpPr>
        <p:cxnSp>
          <p:nvCxnSpPr>
            <p:cNvPr id="5936" name="Google Shape;5936;p57"/>
            <p:cNvCxnSpPr/>
            <p:nvPr/>
          </p:nvCxnSpPr>
          <p:spPr>
            <a:xfrm rot="10800000">
              <a:off x="3185745" y="3862276"/>
              <a:ext cx="1828800" cy="6900"/>
            </a:xfrm>
            <a:prstGeom prst="straightConnector1">
              <a:avLst/>
            </a:prstGeom>
            <a:noFill/>
            <a:ln w="9525" cap="flat" cmpd="sng">
              <a:solidFill>
                <a:schemeClr val="dk2"/>
              </a:solidFill>
              <a:prstDash val="solid"/>
              <a:round/>
              <a:headEnd type="stealth" w="med" len="med"/>
              <a:tailEnd type="stealth" w="med" len="med"/>
            </a:ln>
          </p:spPr>
        </p:cxnSp>
        <p:cxnSp>
          <p:nvCxnSpPr>
            <p:cNvPr id="5937" name="Google Shape;5937;p57"/>
            <p:cNvCxnSpPr/>
            <p:nvPr/>
          </p:nvCxnSpPr>
          <p:spPr>
            <a:xfrm rot="10800000" flipH="1">
              <a:off x="4096388" y="2892265"/>
              <a:ext cx="7500" cy="1828800"/>
            </a:xfrm>
            <a:prstGeom prst="straightConnector1">
              <a:avLst/>
            </a:prstGeom>
            <a:noFill/>
            <a:ln w="9525" cap="flat" cmpd="sng">
              <a:solidFill>
                <a:schemeClr val="dk2"/>
              </a:solidFill>
              <a:prstDash val="solid"/>
              <a:round/>
              <a:headEnd type="stealth" w="med" len="med"/>
              <a:tailEnd type="stealth" w="med" len="med"/>
            </a:ln>
          </p:spPr>
        </p:cxnSp>
      </p:grpSp>
      <p:grpSp>
        <p:nvGrpSpPr>
          <p:cNvPr id="5938" name="Google Shape;5938;p57"/>
          <p:cNvGrpSpPr/>
          <p:nvPr/>
        </p:nvGrpSpPr>
        <p:grpSpPr>
          <a:xfrm>
            <a:off x="5100981" y="3145578"/>
            <a:ext cx="1091794" cy="995004"/>
            <a:chOff x="3376256" y="3069614"/>
            <a:chExt cx="1455725" cy="1573875"/>
          </a:xfrm>
        </p:grpSpPr>
        <p:sp>
          <p:nvSpPr>
            <p:cNvPr id="5939" name="Google Shape;5939;p57"/>
            <p:cNvSpPr/>
            <p:nvPr/>
          </p:nvSpPr>
          <p:spPr>
            <a:xfrm>
              <a:off x="3716350" y="44365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0" name="Google Shape;5940;p57"/>
            <p:cNvSpPr/>
            <p:nvPr/>
          </p:nvSpPr>
          <p:spPr>
            <a:xfrm>
              <a:off x="3961180" y="44253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1" name="Google Shape;5941;p57"/>
            <p:cNvSpPr/>
            <p:nvPr/>
          </p:nvSpPr>
          <p:spPr>
            <a:xfrm>
              <a:off x="3945657" y="42371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2" name="Google Shape;5942;p57"/>
            <p:cNvSpPr/>
            <p:nvPr/>
          </p:nvSpPr>
          <p:spPr>
            <a:xfrm>
              <a:off x="35971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3" name="Google Shape;5943;p57"/>
            <p:cNvSpPr/>
            <p:nvPr/>
          </p:nvSpPr>
          <p:spPr>
            <a:xfrm>
              <a:off x="36888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4" name="Google Shape;5944;p57"/>
            <p:cNvSpPr/>
            <p:nvPr/>
          </p:nvSpPr>
          <p:spPr>
            <a:xfrm>
              <a:off x="3459532" y="3939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5" name="Google Shape;5945;p57"/>
            <p:cNvSpPr/>
            <p:nvPr/>
          </p:nvSpPr>
          <p:spPr>
            <a:xfrm>
              <a:off x="4250382" y="44365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6" name="Google Shape;5946;p57"/>
            <p:cNvSpPr/>
            <p:nvPr/>
          </p:nvSpPr>
          <p:spPr>
            <a:xfrm>
              <a:off x="36881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7" name="Google Shape;5947;p57"/>
            <p:cNvSpPr/>
            <p:nvPr/>
          </p:nvSpPr>
          <p:spPr>
            <a:xfrm>
              <a:off x="39019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8" name="Google Shape;5948;p57"/>
            <p:cNvSpPr/>
            <p:nvPr/>
          </p:nvSpPr>
          <p:spPr>
            <a:xfrm>
              <a:off x="39936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9" name="Google Shape;5949;p57"/>
            <p:cNvSpPr/>
            <p:nvPr/>
          </p:nvSpPr>
          <p:spPr>
            <a:xfrm>
              <a:off x="3992932" y="4091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0" name="Google Shape;5950;p57"/>
            <p:cNvSpPr/>
            <p:nvPr/>
          </p:nvSpPr>
          <p:spPr>
            <a:xfrm>
              <a:off x="42829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1" name="Google Shape;5951;p57"/>
            <p:cNvSpPr/>
            <p:nvPr/>
          </p:nvSpPr>
          <p:spPr>
            <a:xfrm>
              <a:off x="43746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2" name="Google Shape;5952;p57"/>
            <p:cNvSpPr/>
            <p:nvPr/>
          </p:nvSpPr>
          <p:spPr>
            <a:xfrm>
              <a:off x="43739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3" name="Google Shape;5953;p57"/>
            <p:cNvSpPr/>
            <p:nvPr/>
          </p:nvSpPr>
          <p:spPr>
            <a:xfrm>
              <a:off x="42067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4" name="Google Shape;5954;p57"/>
            <p:cNvSpPr/>
            <p:nvPr/>
          </p:nvSpPr>
          <p:spPr>
            <a:xfrm>
              <a:off x="42977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5" name="Google Shape;5955;p57"/>
            <p:cNvSpPr/>
            <p:nvPr/>
          </p:nvSpPr>
          <p:spPr>
            <a:xfrm>
              <a:off x="39781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6" name="Google Shape;5956;p57"/>
            <p:cNvSpPr/>
            <p:nvPr/>
          </p:nvSpPr>
          <p:spPr>
            <a:xfrm>
              <a:off x="38257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7" name="Google Shape;5957;p57"/>
            <p:cNvSpPr/>
            <p:nvPr/>
          </p:nvSpPr>
          <p:spPr>
            <a:xfrm>
              <a:off x="39174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8" name="Google Shape;5958;p57"/>
            <p:cNvSpPr/>
            <p:nvPr/>
          </p:nvSpPr>
          <p:spPr>
            <a:xfrm>
              <a:off x="3640857" y="37037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9" name="Google Shape;5959;p57"/>
            <p:cNvSpPr/>
            <p:nvPr/>
          </p:nvSpPr>
          <p:spPr>
            <a:xfrm>
              <a:off x="36733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0" name="Google Shape;5960;p57"/>
            <p:cNvSpPr/>
            <p:nvPr/>
          </p:nvSpPr>
          <p:spPr>
            <a:xfrm>
              <a:off x="37643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1" name="Google Shape;5961;p57"/>
            <p:cNvSpPr/>
            <p:nvPr/>
          </p:nvSpPr>
          <p:spPr>
            <a:xfrm>
              <a:off x="38412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2" name="Google Shape;5962;p57"/>
            <p:cNvSpPr/>
            <p:nvPr/>
          </p:nvSpPr>
          <p:spPr>
            <a:xfrm>
              <a:off x="46794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3" name="Google Shape;5963;p57"/>
            <p:cNvSpPr/>
            <p:nvPr/>
          </p:nvSpPr>
          <p:spPr>
            <a:xfrm>
              <a:off x="4511516" y="3757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4" name="Google Shape;5964;p57"/>
            <p:cNvSpPr/>
            <p:nvPr/>
          </p:nvSpPr>
          <p:spPr>
            <a:xfrm>
              <a:off x="46794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5" name="Google Shape;5965;p57"/>
            <p:cNvSpPr/>
            <p:nvPr/>
          </p:nvSpPr>
          <p:spPr>
            <a:xfrm>
              <a:off x="4435316" y="4290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6" name="Google Shape;5966;p57"/>
            <p:cNvSpPr/>
            <p:nvPr/>
          </p:nvSpPr>
          <p:spPr>
            <a:xfrm>
              <a:off x="46032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7" name="Google Shape;5967;p57"/>
            <p:cNvSpPr/>
            <p:nvPr/>
          </p:nvSpPr>
          <p:spPr>
            <a:xfrm>
              <a:off x="4511516" y="4138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8" name="Google Shape;5968;p57"/>
            <p:cNvSpPr/>
            <p:nvPr/>
          </p:nvSpPr>
          <p:spPr>
            <a:xfrm>
              <a:off x="4603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9" name="Google Shape;5969;p57"/>
            <p:cNvSpPr/>
            <p:nvPr/>
          </p:nvSpPr>
          <p:spPr>
            <a:xfrm>
              <a:off x="4526332" y="4472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0" name="Google Shape;5970;p57"/>
            <p:cNvSpPr/>
            <p:nvPr/>
          </p:nvSpPr>
          <p:spPr>
            <a:xfrm>
              <a:off x="4298439" y="4302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1" name="Google Shape;5971;p57"/>
            <p:cNvSpPr/>
            <p:nvPr/>
          </p:nvSpPr>
          <p:spPr>
            <a:xfrm>
              <a:off x="4054316" y="3376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2" name="Google Shape;5972;p57"/>
            <p:cNvSpPr/>
            <p:nvPr/>
          </p:nvSpPr>
          <p:spPr>
            <a:xfrm>
              <a:off x="42222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3" name="Google Shape;5973;p57"/>
            <p:cNvSpPr/>
            <p:nvPr/>
          </p:nvSpPr>
          <p:spPr>
            <a:xfrm>
              <a:off x="45877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4" name="Google Shape;5974;p57"/>
            <p:cNvSpPr/>
            <p:nvPr/>
          </p:nvSpPr>
          <p:spPr>
            <a:xfrm>
              <a:off x="43591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5" name="Google Shape;5975;p57"/>
            <p:cNvSpPr/>
            <p:nvPr/>
          </p:nvSpPr>
          <p:spPr>
            <a:xfrm>
              <a:off x="4206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6" name="Google Shape;5976;p57"/>
            <p:cNvSpPr/>
            <p:nvPr/>
          </p:nvSpPr>
          <p:spPr>
            <a:xfrm>
              <a:off x="4374639" y="3159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7" name="Google Shape;5977;p57"/>
            <p:cNvSpPr/>
            <p:nvPr/>
          </p:nvSpPr>
          <p:spPr>
            <a:xfrm>
              <a:off x="41305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8" name="Google Shape;5978;p57"/>
            <p:cNvSpPr/>
            <p:nvPr/>
          </p:nvSpPr>
          <p:spPr>
            <a:xfrm>
              <a:off x="44353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9" name="Google Shape;5979;p57"/>
            <p:cNvSpPr/>
            <p:nvPr/>
          </p:nvSpPr>
          <p:spPr>
            <a:xfrm>
              <a:off x="45270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0" name="Google Shape;5980;p57"/>
            <p:cNvSpPr/>
            <p:nvPr/>
          </p:nvSpPr>
          <p:spPr>
            <a:xfrm>
              <a:off x="3597116" y="4214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1" name="Google Shape;5981;p57"/>
            <p:cNvSpPr/>
            <p:nvPr/>
          </p:nvSpPr>
          <p:spPr>
            <a:xfrm>
              <a:off x="3841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2" name="Google Shape;5982;p57"/>
            <p:cNvSpPr/>
            <p:nvPr/>
          </p:nvSpPr>
          <p:spPr>
            <a:xfrm>
              <a:off x="3840532" y="4320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3" name="Google Shape;5983;p57"/>
            <p:cNvSpPr/>
            <p:nvPr/>
          </p:nvSpPr>
          <p:spPr>
            <a:xfrm>
              <a:off x="41460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4" name="Google Shape;5984;p57"/>
            <p:cNvSpPr/>
            <p:nvPr/>
          </p:nvSpPr>
          <p:spPr>
            <a:xfrm>
              <a:off x="3376256" y="30696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grpSp>
      <p:sp>
        <p:nvSpPr>
          <p:cNvPr id="5985" name="Google Shape;5985;p57"/>
          <p:cNvSpPr/>
          <p:nvPr/>
        </p:nvSpPr>
        <p:spPr>
          <a:xfrm>
            <a:off x="4993025" y="2989225"/>
            <a:ext cx="1307700" cy="13077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6" name="Google Shape;5986;p57"/>
          <p:cNvSpPr txBox="1"/>
          <p:nvPr/>
        </p:nvSpPr>
        <p:spPr>
          <a:xfrm>
            <a:off x="5779375" y="26708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i="1">
                <a:solidFill>
                  <a:srgbClr val="0000FF"/>
                </a:solidFill>
                <a:latin typeface="Consolas" panose="020B0609020204030204"/>
                <a:ea typeface="Consolas" panose="020B0609020204030204"/>
                <a:cs typeface="Consolas" panose="020B0609020204030204"/>
                <a:sym typeface="Consolas" panose="020B0609020204030204"/>
              </a:rPr>
              <a:t>r=</a:t>
            </a:r>
            <a:r>
              <a:rPr lang="en-GB" sz="1200" i="1">
                <a:solidFill>
                  <a:srgbClr val="0000FF"/>
                </a:solidFill>
                <a:latin typeface="Consolas" panose="020B0609020204030204"/>
                <a:ea typeface="Consolas" panose="020B0609020204030204"/>
                <a:cs typeface="Consolas" panose="020B0609020204030204"/>
                <a:sym typeface="Consolas" panose="020B0609020204030204"/>
              </a:rPr>
              <a:t>1</a:t>
            </a:r>
            <a:endParaRPr sz="1200" i="1">
              <a:solidFill>
                <a:srgbClr val="0000FF"/>
              </a:solidFill>
              <a:latin typeface="Consolas" panose="020B0609020204030204"/>
              <a:ea typeface="Consolas" panose="020B0609020204030204"/>
              <a:cs typeface="Consolas" panose="020B0609020204030204"/>
              <a:sym typeface="Consolas" panose="020B0609020204030204"/>
            </a:endParaRPr>
          </a:p>
        </p:txBody>
      </p:sp>
      <p:sp>
        <p:nvSpPr>
          <p:cNvPr id="5987" name="Google Shape;5987;p57"/>
          <p:cNvSpPr/>
          <p:nvPr/>
        </p:nvSpPr>
        <p:spPr>
          <a:xfrm>
            <a:off x="3816600" y="3566525"/>
            <a:ext cx="709800" cy="136500"/>
          </a:xfrm>
          <a:prstGeom prst="stripedRightArrow">
            <a:avLst>
              <a:gd name="adj1" fmla="val 50000"/>
              <a:gd name="adj2"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8" name="Google Shape;5988;p57"/>
          <p:cNvSpPr txBox="1"/>
          <p:nvPr/>
        </p:nvSpPr>
        <p:spPr>
          <a:xfrm>
            <a:off x="6148775" y="3681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i="1">
                <a:latin typeface="Consolas" panose="020B0609020204030204"/>
                <a:ea typeface="Consolas" panose="020B0609020204030204"/>
                <a:cs typeface="Consolas" panose="020B0609020204030204"/>
                <a:sym typeface="Consolas" panose="020B0609020204030204"/>
              </a:rPr>
              <a:t>x1</a:t>
            </a:r>
            <a:endParaRPr sz="1000" i="1">
              <a:latin typeface="Consolas" panose="020B0609020204030204"/>
              <a:ea typeface="Consolas" panose="020B0609020204030204"/>
              <a:cs typeface="Consolas" panose="020B0609020204030204"/>
              <a:sym typeface="Consolas" panose="020B0609020204030204"/>
            </a:endParaRPr>
          </a:p>
        </p:txBody>
      </p:sp>
      <p:sp>
        <p:nvSpPr>
          <p:cNvPr id="5989" name="Google Shape;5989;p57"/>
          <p:cNvSpPr txBox="1"/>
          <p:nvPr/>
        </p:nvSpPr>
        <p:spPr>
          <a:xfrm rot="-5400000">
            <a:off x="5204275" y="2670825"/>
            <a:ext cx="492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a:latin typeface="Consolas" panose="020B0609020204030204"/>
                <a:ea typeface="Consolas" panose="020B0609020204030204"/>
                <a:cs typeface="Consolas" panose="020B0609020204030204"/>
                <a:sym typeface="Consolas" panose="020B0609020204030204"/>
              </a:rPr>
              <a:t>x2</a:t>
            </a:r>
            <a:endParaRPr sz="1000">
              <a:latin typeface="Consolas" panose="020B0609020204030204"/>
              <a:ea typeface="Consolas" panose="020B0609020204030204"/>
              <a:cs typeface="Consolas" panose="020B0609020204030204"/>
              <a:sym typeface="Consolas" panose="020B0609020204030204"/>
            </a:endParaRPr>
          </a:p>
        </p:txBody>
      </p:sp>
      <p:sp>
        <p:nvSpPr>
          <p:cNvPr id="5990" name="Google Shape;5990;p57"/>
          <p:cNvSpPr txBox="1"/>
          <p:nvPr/>
        </p:nvSpPr>
        <p:spPr>
          <a:xfrm>
            <a:off x="7034925" y="9322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DropOut</a:t>
            </a:r>
            <a:endParaRPr>
              <a:latin typeface="Consolas" panose="020B0609020204030204"/>
              <a:ea typeface="Consolas" panose="020B0609020204030204"/>
              <a:cs typeface="Consolas" panose="020B0609020204030204"/>
              <a:sym typeface="Consolas" panose="020B0609020204030204"/>
            </a:endParaRPr>
          </a:p>
        </p:txBody>
      </p:sp>
      <p:sp>
        <p:nvSpPr>
          <p:cNvPr id="5991" name="Google Shape;5991;p57"/>
          <p:cNvSpPr txBox="1"/>
          <p:nvPr/>
        </p:nvSpPr>
        <p:spPr>
          <a:xfrm>
            <a:off x="7034925" y="35529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Normalization</a:t>
            </a:r>
            <a:endParaRPr>
              <a:latin typeface="Consolas" panose="020B0609020204030204"/>
              <a:ea typeface="Consolas" panose="020B0609020204030204"/>
              <a:cs typeface="Consolas" panose="020B0609020204030204"/>
              <a:sym typeface="Consolas" panose="020B0609020204030204"/>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5995" name="Shape 5995"/>
        <p:cNvGrpSpPr/>
        <p:nvPr/>
      </p:nvGrpSpPr>
      <p:grpSpPr>
        <a:xfrm>
          <a:off x="0" y="0"/>
          <a:ext cx="0" cy="0"/>
          <a:chOff x="0" y="0"/>
          <a:chExt cx="0" cy="0"/>
        </a:xfrm>
      </p:grpSpPr>
      <p:cxnSp>
        <p:nvCxnSpPr>
          <p:cNvPr id="5996" name="Google Shape;5996;p58"/>
          <p:cNvCxnSpPr/>
          <p:nvPr/>
        </p:nvCxnSpPr>
        <p:spPr>
          <a:xfrm rot="10800000">
            <a:off x="1340938" y="1572925"/>
            <a:ext cx="1307700" cy="9300"/>
          </a:xfrm>
          <a:prstGeom prst="straightConnector1">
            <a:avLst/>
          </a:prstGeom>
          <a:noFill/>
          <a:ln w="9525" cap="flat" cmpd="sng">
            <a:solidFill>
              <a:schemeClr val="dk2"/>
            </a:solidFill>
            <a:prstDash val="solid"/>
            <a:round/>
            <a:headEnd type="stealth" w="med" len="med"/>
            <a:tailEnd type="none" w="med" len="med"/>
          </a:ln>
        </p:spPr>
      </p:cxnSp>
      <p:cxnSp>
        <p:nvCxnSpPr>
          <p:cNvPr id="5997" name="Google Shape;5997;p58"/>
          <p:cNvCxnSpPr/>
          <p:nvPr/>
        </p:nvCxnSpPr>
        <p:spPr>
          <a:xfrm rot="10800000" flipH="1">
            <a:off x="1375913" y="2776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5998" name="Google Shape;5998;p58"/>
          <p:cNvCxnSpPr/>
          <p:nvPr/>
        </p:nvCxnSpPr>
        <p:spPr>
          <a:xfrm rot="10800000" flipH="1">
            <a:off x="786950" y="1565125"/>
            <a:ext cx="588000" cy="676800"/>
          </a:xfrm>
          <a:prstGeom prst="straightConnector1">
            <a:avLst/>
          </a:prstGeom>
          <a:noFill/>
          <a:ln w="9525" cap="flat" cmpd="sng">
            <a:solidFill>
              <a:schemeClr val="dk2"/>
            </a:solidFill>
            <a:prstDash val="solid"/>
            <a:round/>
            <a:headEnd type="stealth" w="med" len="med"/>
            <a:tailEnd type="none" w="med" len="med"/>
          </a:ln>
        </p:spPr>
      </p:cxnSp>
      <p:sp>
        <p:nvSpPr>
          <p:cNvPr id="5999" name="Google Shape;5999;p58"/>
          <p:cNvSpPr/>
          <p:nvPr/>
        </p:nvSpPr>
        <p:spPr>
          <a:xfrm rot="-2308403">
            <a:off x="825188" y="1077218"/>
            <a:ext cx="1468775" cy="416564"/>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000" name="Google Shape;6000;p58"/>
          <p:cNvCxnSpPr>
            <a:stCxn id="5999" idx="2"/>
            <a:endCxn id="5999" idx="6"/>
          </p:cNvCxnSpPr>
          <p:nvPr/>
        </p:nvCxnSpPr>
        <p:spPr>
          <a:xfrm rot="10800000" flipH="1">
            <a:off x="984625" y="828600"/>
            <a:ext cx="1149900" cy="913800"/>
          </a:xfrm>
          <a:prstGeom prst="curvedConnector5">
            <a:avLst>
              <a:gd name="adj1" fmla="val 11366"/>
              <a:gd name="adj2" fmla="val -29162"/>
              <a:gd name="adj3" fmla="val 114793"/>
            </a:avLst>
          </a:prstGeom>
          <a:noFill/>
          <a:ln w="9525" cap="flat" cmpd="sng">
            <a:solidFill>
              <a:srgbClr val="0000FF"/>
            </a:solidFill>
            <a:prstDash val="lgDash"/>
            <a:round/>
            <a:headEnd type="none" w="med" len="med"/>
            <a:tailEnd type="none" w="med" len="med"/>
          </a:ln>
        </p:spPr>
      </p:cxnSp>
      <p:grpSp>
        <p:nvGrpSpPr>
          <p:cNvPr id="6001" name="Google Shape;6001;p58"/>
          <p:cNvGrpSpPr/>
          <p:nvPr/>
        </p:nvGrpSpPr>
        <p:grpSpPr>
          <a:xfrm>
            <a:off x="3272050" y="278965"/>
            <a:ext cx="1539900" cy="1307700"/>
            <a:chOff x="3642775" y="181165"/>
            <a:chExt cx="1539900" cy="1307700"/>
          </a:xfrm>
        </p:grpSpPr>
        <p:cxnSp>
          <p:nvCxnSpPr>
            <p:cNvPr id="6002" name="Google Shape;6002;p58"/>
            <p:cNvCxnSpPr/>
            <p:nvPr/>
          </p:nvCxnSpPr>
          <p:spPr>
            <a:xfrm rot="10800000">
              <a:off x="3662020" y="1469724"/>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6003" name="Google Shape;6003;p58"/>
            <p:cNvCxnSpPr/>
            <p:nvPr/>
          </p:nvCxnSpPr>
          <p:spPr>
            <a:xfrm rot="10800000" flipH="1">
              <a:off x="3655713" y="181165"/>
              <a:ext cx="9300" cy="1307700"/>
            </a:xfrm>
            <a:prstGeom prst="straightConnector1">
              <a:avLst/>
            </a:prstGeom>
            <a:noFill/>
            <a:ln w="9525" cap="flat" cmpd="sng">
              <a:solidFill>
                <a:schemeClr val="dk2"/>
              </a:solidFill>
              <a:prstDash val="solid"/>
              <a:round/>
              <a:headEnd type="none" w="med" len="med"/>
              <a:tailEnd type="stealth" w="med" len="med"/>
            </a:ln>
          </p:spPr>
        </p:cxnSp>
        <p:sp>
          <p:nvSpPr>
            <p:cNvPr id="6004" name="Google Shape;6004;p58"/>
            <p:cNvSpPr/>
            <p:nvPr/>
          </p:nvSpPr>
          <p:spPr>
            <a:xfrm rot="-1694975">
              <a:off x="3650545" y="634758"/>
              <a:ext cx="1524360" cy="41649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5" name="Google Shape;6005;p58"/>
            <p:cNvSpPr/>
            <p:nvPr/>
          </p:nvSpPr>
          <p:spPr>
            <a:xfrm rot="-1697709">
              <a:off x="3822041" y="672947"/>
              <a:ext cx="1244268" cy="275012"/>
            </a:xfrm>
            <a:prstGeom prst="ellipse">
              <a:avLst/>
            </a:prstGeom>
            <a:noFill/>
            <a:ln w="19050"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6" name="Google Shape;6006;p58"/>
            <p:cNvSpPr/>
            <p:nvPr/>
          </p:nvSpPr>
          <p:spPr>
            <a:xfrm rot="-1698362">
              <a:off x="4062372" y="757773"/>
              <a:ext cx="662406" cy="170453"/>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007" name="Google Shape;6007;p58"/>
          <p:cNvSpPr txBox="1"/>
          <p:nvPr/>
        </p:nvSpPr>
        <p:spPr>
          <a:xfrm>
            <a:off x="2319925" y="157292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w1</a:t>
            </a:r>
            <a:endParaRPr sz="1100">
              <a:latin typeface="Consolas" panose="020B0609020204030204"/>
              <a:ea typeface="Consolas" panose="020B0609020204030204"/>
              <a:cs typeface="Consolas" panose="020B0609020204030204"/>
              <a:sym typeface="Consolas" panose="020B0609020204030204"/>
            </a:endParaRPr>
          </a:p>
        </p:txBody>
      </p:sp>
      <p:sp>
        <p:nvSpPr>
          <p:cNvPr id="6008" name="Google Shape;6008;p58"/>
          <p:cNvSpPr txBox="1"/>
          <p:nvPr/>
        </p:nvSpPr>
        <p:spPr>
          <a:xfrm>
            <a:off x="4401425" y="14811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w1</a:t>
            </a:r>
            <a:endParaRPr sz="1100">
              <a:latin typeface="Consolas" panose="020B0609020204030204"/>
              <a:ea typeface="Consolas" panose="020B0609020204030204"/>
              <a:cs typeface="Consolas" panose="020B0609020204030204"/>
              <a:sym typeface="Consolas" panose="020B0609020204030204"/>
            </a:endParaRPr>
          </a:p>
        </p:txBody>
      </p:sp>
      <p:sp>
        <p:nvSpPr>
          <p:cNvPr id="6009" name="Google Shape;6009;p58"/>
          <p:cNvSpPr txBox="1"/>
          <p:nvPr/>
        </p:nvSpPr>
        <p:spPr>
          <a:xfrm>
            <a:off x="758700" y="2117363"/>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w2</a:t>
            </a:r>
            <a:endParaRPr sz="1100">
              <a:latin typeface="Consolas" panose="020B0609020204030204"/>
              <a:ea typeface="Consolas" panose="020B0609020204030204"/>
              <a:cs typeface="Consolas" panose="020B0609020204030204"/>
              <a:sym typeface="Consolas" panose="020B0609020204030204"/>
            </a:endParaRPr>
          </a:p>
        </p:txBody>
      </p:sp>
      <p:sp>
        <p:nvSpPr>
          <p:cNvPr id="6010" name="Google Shape;6010;p58"/>
          <p:cNvSpPr txBox="1"/>
          <p:nvPr/>
        </p:nvSpPr>
        <p:spPr>
          <a:xfrm>
            <a:off x="1007425" y="3385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J</a:t>
            </a:r>
            <a:endParaRPr sz="1100">
              <a:latin typeface="Consolas" panose="020B0609020204030204"/>
              <a:ea typeface="Consolas" panose="020B0609020204030204"/>
              <a:cs typeface="Consolas" panose="020B0609020204030204"/>
              <a:sym typeface="Consolas" panose="020B0609020204030204"/>
            </a:endParaRPr>
          </a:p>
        </p:txBody>
      </p:sp>
      <p:grpSp>
        <p:nvGrpSpPr>
          <p:cNvPr id="6011" name="Google Shape;6011;p58"/>
          <p:cNvGrpSpPr/>
          <p:nvPr/>
        </p:nvGrpSpPr>
        <p:grpSpPr>
          <a:xfrm>
            <a:off x="987300" y="2793600"/>
            <a:ext cx="2014982" cy="2263650"/>
            <a:chOff x="758700" y="2412600"/>
            <a:chExt cx="2014982" cy="2263650"/>
          </a:xfrm>
        </p:grpSpPr>
        <p:grpSp>
          <p:nvGrpSpPr>
            <p:cNvPr id="6012" name="Google Shape;6012;p58"/>
            <p:cNvGrpSpPr/>
            <p:nvPr/>
          </p:nvGrpSpPr>
          <p:grpSpPr>
            <a:xfrm>
              <a:off x="778832" y="2481240"/>
              <a:ext cx="1994850" cy="1972060"/>
              <a:chOff x="777650" y="2639865"/>
              <a:chExt cx="1994850" cy="1972060"/>
            </a:xfrm>
          </p:grpSpPr>
          <p:cxnSp>
            <p:nvCxnSpPr>
              <p:cNvPr id="6013" name="Google Shape;6013;p58"/>
              <p:cNvCxnSpPr/>
              <p:nvPr/>
            </p:nvCxnSpPr>
            <p:spPr>
              <a:xfrm rot="10800000">
                <a:off x="1379600" y="3927325"/>
                <a:ext cx="1392900" cy="7800"/>
              </a:xfrm>
              <a:prstGeom prst="straightConnector1">
                <a:avLst/>
              </a:prstGeom>
              <a:noFill/>
              <a:ln w="9525" cap="flat" cmpd="sng">
                <a:solidFill>
                  <a:schemeClr val="dk2"/>
                </a:solidFill>
                <a:prstDash val="solid"/>
                <a:round/>
                <a:headEnd type="stealth" w="med" len="med"/>
                <a:tailEnd type="none" w="med" len="med"/>
              </a:ln>
            </p:spPr>
          </p:cxnSp>
          <p:cxnSp>
            <p:nvCxnSpPr>
              <p:cNvPr id="6014" name="Google Shape;6014;p58"/>
              <p:cNvCxnSpPr/>
              <p:nvPr/>
            </p:nvCxnSpPr>
            <p:spPr>
              <a:xfrm rot="10800000" flipH="1">
                <a:off x="1375913" y="26398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6015" name="Google Shape;6015;p58"/>
              <p:cNvCxnSpPr/>
              <p:nvPr/>
            </p:nvCxnSpPr>
            <p:spPr>
              <a:xfrm rot="10800000" flipH="1">
                <a:off x="777650" y="3935125"/>
                <a:ext cx="589800" cy="676800"/>
              </a:xfrm>
              <a:prstGeom prst="straightConnector1">
                <a:avLst/>
              </a:prstGeom>
              <a:noFill/>
              <a:ln w="9525" cap="flat" cmpd="sng">
                <a:solidFill>
                  <a:schemeClr val="dk2"/>
                </a:solidFill>
                <a:prstDash val="solid"/>
                <a:round/>
                <a:headEnd type="stealth" w="med" len="med"/>
                <a:tailEnd type="none" w="med" len="med"/>
              </a:ln>
            </p:spPr>
          </p:cxnSp>
        </p:grpSp>
        <p:sp>
          <p:nvSpPr>
            <p:cNvPr id="6016" name="Google Shape;6016;p58"/>
            <p:cNvSpPr/>
            <p:nvPr/>
          </p:nvSpPr>
          <p:spPr>
            <a:xfrm>
              <a:off x="901378" y="2753562"/>
              <a:ext cx="1468800" cy="4164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017" name="Google Shape;6017;p58"/>
            <p:cNvCxnSpPr>
              <a:stCxn id="6016" idx="2"/>
              <a:endCxn id="6016" idx="6"/>
            </p:cNvCxnSpPr>
            <p:nvPr/>
          </p:nvCxnSpPr>
          <p:spPr>
            <a:xfrm>
              <a:off x="901378" y="2961762"/>
              <a:ext cx="1468800" cy="600"/>
            </a:xfrm>
            <a:prstGeom prst="curvedConnector5">
              <a:avLst>
                <a:gd name="adj1" fmla="val 6102"/>
                <a:gd name="adj2" fmla="val 213456378"/>
                <a:gd name="adj3" fmla="val 96870"/>
              </a:avLst>
            </a:prstGeom>
            <a:noFill/>
            <a:ln w="9525" cap="flat" cmpd="sng">
              <a:solidFill>
                <a:srgbClr val="0000FF"/>
              </a:solidFill>
              <a:prstDash val="lgDash"/>
              <a:round/>
              <a:headEnd type="none" w="med" len="med"/>
              <a:tailEnd type="none" w="med" len="med"/>
            </a:ln>
          </p:spPr>
        </p:cxnSp>
        <p:sp>
          <p:nvSpPr>
            <p:cNvPr id="6018" name="Google Shape;6018;p58"/>
            <p:cNvSpPr txBox="1"/>
            <p:nvPr/>
          </p:nvSpPr>
          <p:spPr>
            <a:xfrm>
              <a:off x="2318275" y="37964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w1</a:t>
              </a:r>
              <a:endParaRPr sz="1100">
                <a:latin typeface="Consolas" panose="020B0609020204030204"/>
                <a:ea typeface="Consolas" panose="020B0609020204030204"/>
                <a:cs typeface="Consolas" panose="020B0609020204030204"/>
                <a:sym typeface="Consolas" panose="020B0609020204030204"/>
              </a:endParaRPr>
            </a:p>
          </p:txBody>
        </p:sp>
        <p:sp>
          <p:nvSpPr>
            <p:cNvPr id="6019" name="Google Shape;6019;p58"/>
            <p:cNvSpPr txBox="1"/>
            <p:nvPr/>
          </p:nvSpPr>
          <p:spPr>
            <a:xfrm>
              <a:off x="758700" y="43579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w2</a:t>
              </a:r>
              <a:endParaRPr sz="1100">
                <a:latin typeface="Consolas" panose="020B0609020204030204"/>
                <a:ea typeface="Consolas" panose="020B0609020204030204"/>
                <a:cs typeface="Consolas" panose="020B0609020204030204"/>
                <a:sym typeface="Consolas" panose="020B0609020204030204"/>
              </a:endParaRPr>
            </a:p>
          </p:txBody>
        </p:sp>
        <p:sp>
          <p:nvSpPr>
            <p:cNvPr id="6020" name="Google Shape;6020;p58"/>
            <p:cNvSpPr txBox="1"/>
            <p:nvPr/>
          </p:nvSpPr>
          <p:spPr>
            <a:xfrm>
              <a:off x="1150025" y="24126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J</a:t>
              </a:r>
              <a:endParaRPr sz="1100">
                <a:latin typeface="Consolas" panose="020B0609020204030204"/>
                <a:ea typeface="Consolas" panose="020B0609020204030204"/>
                <a:cs typeface="Consolas" panose="020B0609020204030204"/>
                <a:sym typeface="Consolas" panose="020B0609020204030204"/>
              </a:endParaRPr>
            </a:p>
          </p:txBody>
        </p:sp>
      </p:grpSp>
      <p:grpSp>
        <p:nvGrpSpPr>
          <p:cNvPr id="6021" name="Google Shape;6021;p58"/>
          <p:cNvGrpSpPr/>
          <p:nvPr/>
        </p:nvGrpSpPr>
        <p:grpSpPr>
          <a:xfrm>
            <a:off x="3258763" y="2862250"/>
            <a:ext cx="1934988" cy="1580500"/>
            <a:chOff x="2953963" y="2709850"/>
            <a:chExt cx="1934988" cy="1580500"/>
          </a:xfrm>
        </p:grpSpPr>
        <p:grpSp>
          <p:nvGrpSpPr>
            <p:cNvPr id="6022" name="Google Shape;6022;p58"/>
            <p:cNvGrpSpPr/>
            <p:nvPr/>
          </p:nvGrpSpPr>
          <p:grpSpPr>
            <a:xfrm>
              <a:off x="3361188" y="2717365"/>
              <a:ext cx="1463108" cy="1307700"/>
              <a:chOff x="3655713" y="257365"/>
              <a:chExt cx="1463108" cy="1307700"/>
            </a:xfrm>
          </p:grpSpPr>
          <p:cxnSp>
            <p:nvCxnSpPr>
              <p:cNvPr id="6023" name="Google Shape;6023;p58"/>
              <p:cNvCxnSpPr/>
              <p:nvPr/>
            </p:nvCxnSpPr>
            <p:spPr>
              <a:xfrm rot="10800000">
                <a:off x="3655720" y="1512053"/>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6024" name="Google Shape;6024;p58"/>
              <p:cNvCxnSpPr/>
              <p:nvPr/>
            </p:nvCxnSpPr>
            <p:spPr>
              <a:xfrm rot="10800000" flipH="1">
                <a:off x="3655713" y="257365"/>
                <a:ext cx="9300" cy="1307700"/>
              </a:xfrm>
              <a:prstGeom prst="straightConnector1">
                <a:avLst/>
              </a:prstGeom>
              <a:noFill/>
              <a:ln w="9525" cap="flat" cmpd="sng">
                <a:solidFill>
                  <a:schemeClr val="dk2"/>
                </a:solidFill>
                <a:prstDash val="solid"/>
                <a:round/>
                <a:headEnd type="none" w="med" len="med"/>
                <a:tailEnd type="stealth" w="med" len="med"/>
              </a:ln>
            </p:spPr>
          </p:cxnSp>
        </p:grpSp>
        <p:sp>
          <p:nvSpPr>
            <p:cNvPr id="6025" name="Google Shape;6025;p58"/>
            <p:cNvSpPr/>
            <p:nvPr/>
          </p:nvSpPr>
          <p:spPr>
            <a:xfrm>
              <a:off x="3512550" y="2803925"/>
              <a:ext cx="1077600" cy="1070700"/>
            </a:xfrm>
            <a:prstGeom prst="ellipse">
              <a:avLst/>
            </a:prstGeom>
            <a:noFill/>
            <a:ln w="9525"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6" name="Google Shape;6026;p58"/>
            <p:cNvSpPr/>
            <p:nvPr/>
          </p:nvSpPr>
          <p:spPr>
            <a:xfrm>
              <a:off x="3645150" y="2957375"/>
              <a:ext cx="812400" cy="7638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7" name="Google Shape;6027;p58"/>
            <p:cNvSpPr/>
            <p:nvPr/>
          </p:nvSpPr>
          <p:spPr>
            <a:xfrm>
              <a:off x="3843000" y="3112025"/>
              <a:ext cx="416700" cy="4545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8" name="Google Shape;6028;p58"/>
            <p:cNvSpPr txBox="1"/>
            <p:nvPr/>
          </p:nvSpPr>
          <p:spPr>
            <a:xfrm>
              <a:off x="4510650" y="39720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w1</a:t>
              </a:r>
              <a:endParaRPr sz="1100">
                <a:latin typeface="Consolas" panose="020B0609020204030204"/>
                <a:ea typeface="Consolas" panose="020B0609020204030204"/>
                <a:cs typeface="Consolas" panose="020B0609020204030204"/>
                <a:sym typeface="Consolas" panose="020B0609020204030204"/>
              </a:endParaRPr>
            </a:p>
          </p:txBody>
        </p:sp>
        <p:sp>
          <p:nvSpPr>
            <p:cNvPr id="6029" name="Google Shape;6029;p58"/>
            <p:cNvSpPr txBox="1"/>
            <p:nvPr/>
          </p:nvSpPr>
          <p:spPr>
            <a:xfrm>
              <a:off x="2953963" y="27098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w2</a:t>
              </a:r>
              <a:endParaRPr sz="1100">
                <a:latin typeface="Consolas" panose="020B0609020204030204"/>
                <a:ea typeface="Consolas" panose="020B0609020204030204"/>
                <a:cs typeface="Consolas" panose="020B0609020204030204"/>
                <a:sym typeface="Consolas" panose="020B0609020204030204"/>
              </a:endParaRPr>
            </a:p>
          </p:txBody>
        </p:sp>
      </p:grpSp>
      <p:sp>
        <p:nvSpPr>
          <p:cNvPr id="6030" name="Google Shape;6030;p58"/>
          <p:cNvSpPr txBox="1"/>
          <p:nvPr/>
        </p:nvSpPr>
        <p:spPr>
          <a:xfrm>
            <a:off x="2864838" y="277675"/>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w2</a:t>
            </a:r>
            <a:endParaRPr sz="1100">
              <a:latin typeface="Consolas" panose="020B0609020204030204"/>
              <a:ea typeface="Consolas" panose="020B0609020204030204"/>
              <a:cs typeface="Consolas" panose="020B0609020204030204"/>
              <a:sym typeface="Consolas" panose="020B0609020204030204"/>
            </a:endParaRPr>
          </a:p>
        </p:txBody>
      </p:sp>
      <p:sp>
        <p:nvSpPr>
          <p:cNvPr id="6031" name="Google Shape;6031;p58"/>
          <p:cNvSpPr txBox="1"/>
          <p:nvPr/>
        </p:nvSpPr>
        <p:spPr>
          <a:xfrm>
            <a:off x="2264125" y="2070875"/>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Before </a:t>
            </a:r>
            <a:r>
              <a:rPr lang="en-GB">
                <a:latin typeface="Consolas" panose="020B0609020204030204"/>
                <a:ea typeface="Consolas" panose="020B0609020204030204"/>
                <a:cs typeface="Consolas" panose="020B0609020204030204"/>
                <a:sym typeface="Consolas" panose="020B0609020204030204"/>
              </a:rPr>
              <a:t>Normalization</a:t>
            </a:r>
            <a:endParaRPr>
              <a:latin typeface="Consolas" panose="020B0609020204030204"/>
              <a:ea typeface="Consolas" panose="020B0609020204030204"/>
              <a:cs typeface="Consolas" panose="020B0609020204030204"/>
              <a:sym typeface="Consolas" panose="020B0609020204030204"/>
            </a:endParaRPr>
          </a:p>
        </p:txBody>
      </p:sp>
      <p:sp>
        <p:nvSpPr>
          <p:cNvPr id="6032" name="Google Shape;6032;p58"/>
          <p:cNvSpPr txBox="1"/>
          <p:nvPr/>
        </p:nvSpPr>
        <p:spPr>
          <a:xfrm>
            <a:off x="2264125" y="46094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After Normalization</a:t>
            </a:r>
            <a:endParaRPr>
              <a:latin typeface="Consolas" panose="020B0609020204030204"/>
              <a:ea typeface="Consolas" panose="020B0609020204030204"/>
              <a:cs typeface="Consolas" panose="020B0609020204030204"/>
              <a:sym typeface="Consolas" panose="020B0609020204030204"/>
            </a:endParaRPr>
          </a:p>
        </p:txBody>
      </p:sp>
      <p:sp>
        <p:nvSpPr>
          <p:cNvPr id="6033" name="Google Shape;6033;p58"/>
          <p:cNvSpPr txBox="1"/>
          <p:nvPr/>
        </p:nvSpPr>
        <p:spPr>
          <a:xfrm>
            <a:off x="6328613" y="2825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Early stopping</a:t>
            </a:r>
            <a:endParaRPr>
              <a:latin typeface="Consolas" panose="020B0609020204030204"/>
              <a:ea typeface="Consolas" panose="020B0609020204030204"/>
              <a:cs typeface="Consolas" panose="020B0609020204030204"/>
              <a:sym typeface="Consolas" panose="020B0609020204030204"/>
            </a:endParaRPr>
          </a:p>
        </p:txBody>
      </p:sp>
      <p:cxnSp>
        <p:nvCxnSpPr>
          <p:cNvPr id="6034" name="Google Shape;6034;p58"/>
          <p:cNvCxnSpPr/>
          <p:nvPr/>
        </p:nvCxnSpPr>
        <p:spPr>
          <a:xfrm rot="10800000">
            <a:off x="6030600" y="2810200"/>
            <a:ext cx="2593200" cy="20100"/>
          </a:xfrm>
          <a:prstGeom prst="straightConnector1">
            <a:avLst/>
          </a:prstGeom>
          <a:noFill/>
          <a:ln w="9525" cap="flat" cmpd="sng">
            <a:solidFill>
              <a:schemeClr val="dk2"/>
            </a:solidFill>
            <a:prstDash val="solid"/>
            <a:round/>
            <a:headEnd type="stealth" w="med" len="med"/>
            <a:tailEnd type="none" w="med" len="med"/>
          </a:ln>
        </p:spPr>
      </p:cxnSp>
      <p:cxnSp>
        <p:nvCxnSpPr>
          <p:cNvPr id="6035" name="Google Shape;6035;p58"/>
          <p:cNvCxnSpPr/>
          <p:nvPr/>
        </p:nvCxnSpPr>
        <p:spPr>
          <a:xfrm rot="10800000">
            <a:off x="6030744" y="700236"/>
            <a:ext cx="4200" cy="2109900"/>
          </a:xfrm>
          <a:prstGeom prst="straightConnector1">
            <a:avLst/>
          </a:prstGeom>
          <a:noFill/>
          <a:ln w="9525" cap="flat" cmpd="sng">
            <a:solidFill>
              <a:schemeClr val="dk2"/>
            </a:solidFill>
            <a:prstDash val="solid"/>
            <a:round/>
            <a:headEnd type="none" w="med" len="med"/>
            <a:tailEnd type="stealth" w="med" len="med"/>
          </a:ln>
        </p:spPr>
      </p:cxnSp>
      <p:cxnSp>
        <p:nvCxnSpPr>
          <p:cNvPr id="6036" name="Google Shape;6036;p58"/>
          <p:cNvCxnSpPr/>
          <p:nvPr/>
        </p:nvCxnSpPr>
        <p:spPr>
          <a:xfrm>
            <a:off x="6065750" y="970325"/>
            <a:ext cx="2336700" cy="1735500"/>
          </a:xfrm>
          <a:prstGeom prst="curvedConnector3">
            <a:avLst>
              <a:gd name="adj1" fmla="val 8289"/>
            </a:avLst>
          </a:prstGeom>
          <a:noFill/>
          <a:ln w="9525" cap="flat" cmpd="sng">
            <a:solidFill>
              <a:srgbClr val="0000FF"/>
            </a:solidFill>
            <a:prstDash val="lgDash"/>
            <a:round/>
            <a:headEnd type="none" w="med" len="med"/>
            <a:tailEnd type="none" w="med" len="med"/>
          </a:ln>
        </p:spPr>
      </p:cxnSp>
      <p:cxnSp>
        <p:nvCxnSpPr>
          <p:cNvPr id="6037" name="Google Shape;6037;p58"/>
          <p:cNvCxnSpPr/>
          <p:nvPr/>
        </p:nvCxnSpPr>
        <p:spPr>
          <a:xfrm>
            <a:off x="6030600" y="1054300"/>
            <a:ext cx="1812000" cy="1416600"/>
          </a:xfrm>
          <a:prstGeom prst="curvedConnector3">
            <a:avLst>
              <a:gd name="adj1" fmla="val 11104"/>
            </a:avLst>
          </a:prstGeom>
          <a:noFill/>
          <a:ln w="9525" cap="flat" cmpd="sng">
            <a:solidFill>
              <a:srgbClr val="FF0000"/>
            </a:solidFill>
            <a:prstDash val="lgDash"/>
            <a:round/>
            <a:headEnd type="none" w="med" len="med"/>
            <a:tailEnd type="none" w="med" len="med"/>
          </a:ln>
        </p:spPr>
      </p:cxnSp>
      <p:sp>
        <p:nvSpPr>
          <p:cNvPr id="6038" name="Google Shape;6038;p58"/>
          <p:cNvSpPr/>
          <p:nvPr/>
        </p:nvSpPr>
        <p:spPr>
          <a:xfrm rot="-818997">
            <a:off x="7856025" y="2255925"/>
            <a:ext cx="435545" cy="165933"/>
          </a:xfrm>
          <a:custGeom>
            <a:avLst/>
            <a:gdLst/>
            <a:ahLst/>
            <a:cxnLst/>
            <a:rect l="l" t="t" r="r" b="b"/>
            <a:pathLst>
              <a:path w="17421" h="6637" extrusionOk="0">
                <a:moveTo>
                  <a:pt x="0" y="6637"/>
                </a:moveTo>
                <a:cubicBezTo>
                  <a:pt x="1152" y="6545"/>
                  <a:pt x="4424" y="6729"/>
                  <a:pt x="6913" y="6084"/>
                </a:cubicBezTo>
                <a:cubicBezTo>
                  <a:pt x="9402" y="5439"/>
                  <a:pt x="13181" y="3779"/>
                  <a:pt x="14932" y="2765"/>
                </a:cubicBezTo>
                <a:cubicBezTo>
                  <a:pt x="16683" y="1751"/>
                  <a:pt x="17006" y="461"/>
                  <a:pt x="17421" y="0"/>
                </a:cubicBezTo>
              </a:path>
            </a:pathLst>
          </a:custGeom>
          <a:noFill/>
          <a:ln w="9525" cap="flat" cmpd="sng">
            <a:solidFill>
              <a:srgbClr val="FF0000"/>
            </a:solidFill>
            <a:prstDash val="lgDash"/>
            <a:round/>
            <a:headEnd type="none" w="med" len="med"/>
            <a:tailEnd type="none" w="med" len="med"/>
          </a:ln>
        </p:spPr>
      </p:sp>
      <p:sp>
        <p:nvSpPr>
          <p:cNvPr id="6039" name="Google Shape;6039;p58"/>
          <p:cNvSpPr txBox="1"/>
          <p:nvPr/>
        </p:nvSpPr>
        <p:spPr>
          <a:xfrm>
            <a:off x="8076400" y="2130663"/>
            <a:ext cx="787200" cy="3762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GB" sz="1100">
                <a:solidFill>
                  <a:srgbClr val="FF0000"/>
                </a:solidFill>
                <a:latin typeface="Consolas" panose="020B0609020204030204"/>
                <a:ea typeface="Consolas" panose="020B0609020204030204"/>
                <a:cs typeface="Consolas" panose="020B0609020204030204"/>
                <a:sym typeface="Consolas" panose="020B0609020204030204"/>
              </a:rPr>
              <a:t>Dev</a:t>
            </a:r>
            <a:endParaRPr sz="1100">
              <a:solidFill>
                <a:srgbClr val="FF0000"/>
              </a:solidFill>
              <a:latin typeface="Consolas" panose="020B0609020204030204"/>
              <a:ea typeface="Consolas" panose="020B0609020204030204"/>
              <a:cs typeface="Consolas" panose="020B0609020204030204"/>
              <a:sym typeface="Consolas" panose="020B0609020204030204"/>
            </a:endParaRPr>
          </a:p>
          <a:p>
            <a:pPr marL="0" lvl="0" indent="0" algn="ctr" rtl="0">
              <a:spcBef>
                <a:spcPts val="0"/>
              </a:spcBef>
              <a:spcAft>
                <a:spcPts val="0"/>
              </a:spcAft>
              <a:buNone/>
            </a:pPr>
            <a:endParaRPr sz="1100">
              <a:solidFill>
                <a:srgbClr val="FF0000"/>
              </a:solidFill>
              <a:latin typeface="Consolas" panose="020B0609020204030204"/>
              <a:ea typeface="Consolas" panose="020B0609020204030204"/>
              <a:cs typeface="Consolas" panose="020B0609020204030204"/>
              <a:sym typeface="Consolas" panose="020B0609020204030204"/>
            </a:endParaRPr>
          </a:p>
          <a:p>
            <a:pPr marL="0" lvl="0" indent="0" algn="ctr" rtl="0">
              <a:spcBef>
                <a:spcPts val="0"/>
              </a:spcBef>
              <a:spcAft>
                <a:spcPts val="0"/>
              </a:spcAft>
              <a:buClr>
                <a:schemeClr val="dk1"/>
              </a:buClr>
              <a:buSzPts val="1100"/>
              <a:buFont typeface="Arial" panose="020B0604020202020204"/>
              <a:buNone/>
            </a:pPr>
            <a:r>
              <a:rPr lang="en-GB" sz="1100">
                <a:solidFill>
                  <a:srgbClr val="0000FF"/>
                </a:solidFill>
                <a:latin typeface="Consolas" panose="020B0609020204030204"/>
                <a:ea typeface="Consolas" panose="020B0609020204030204"/>
                <a:cs typeface="Consolas" panose="020B0609020204030204"/>
                <a:sym typeface="Consolas" panose="020B0609020204030204"/>
              </a:rPr>
              <a:t>Train</a:t>
            </a:r>
            <a:endParaRPr sz="1100">
              <a:solidFill>
                <a:srgbClr val="FF0000"/>
              </a:solidFill>
              <a:latin typeface="Consolas" panose="020B0609020204030204"/>
              <a:ea typeface="Consolas" panose="020B0609020204030204"/>
              <a:cs typeface="Consolas" panose="020B0609020204030204"/>
              <a:sym typeface="Consolas" panose="020B0609020204030204"/>
            </a:endParaRPr>
          </a:p>
        </p:txBody>
      </p:sp>
      <p:sp>
        <p:nvSpPr>
          <p:cNvPr id="6040" name="Google Shape;6040;p58"/>
          <p:cNvSpPr txBox="1"/>
          <p:nvPr/>
        </p:nvSpPr>
        <p:spPr>
          <a:xfrm>
            <a:off x="5618250" y="73600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Err</a:t>
            </a:r>
            <a:endParaRPr sz="1100">
              <a:latin typeface="Consolas" panose="020B0609020204030204"/>
              <a:ea typeface="Consolas" panose="020B0609020204030204"/>
              <a:cs typeface="Consolas" panose="020B0609020204030204"/>
              <a:sym typeface="Consolas" panose="020B0609020204030204"/>
            </a:endParaRPr>
          </a:p>
        </p:txBody>
      </p:sp>
      <p:sp>
        <p:nvSpPr>
          <p:cNvPr id="6041" name="Google Shape;6041;p58"/>
          <p:cNvSpPr txBox="1"/>
          <p:nvPr/>
        </p:nvSpPr>
        <p:spPr>
          <a:xfrm>
            <a:off x="8636525" y="252915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it.</a:t>
            </a:r>
            <a:endParaRPr sz="1100">
              <a:latin typeface="Consolas" panose="020B0609020204030204"/>
              <a:ea typeface="Consolas" panose="020B0609020204030204"/>
              <a:cs typeface="Consolas" panose="020B0609020204030204"/>
              <a:sym typeface="Consolas" panose="020B0609020204030204"/>
            </a:endParaRPr>
          </a:p>
        </p:txBody>
      </p:sp>
      <p:cxnSp>
        <p:nvCxnSpPr>
          <p:cNvPr id="6042" name="Google Shape;6042;p58"/>
          <p:cNvCxnSpPr/>
          <p:nvPr/>
        </p:nvCxnSpPr>
        <p:spPr>
          <a:xfrm flipH="1">
            <a:off x="7914425" y="1760250"/>
            <a:ext cx="6600" cy="1017300"/>
          </a:xfrm>
          <a:prstGeom prst="straightConnector1">
            <a:avLst/>
          </a:prstGeom>
          <a:noFill/>
          <a:ln w="19050" cap="flat" cmpd="sng">
            <a:solidFill>
              <a:srgbClr val="6AA84F"/>
            </a:solidFill>
            <a:prstDash val="solid"/>
            <a:round/>
            <a:headEnd type="none" w="med" len="med"/>
            <a:tailEnd type="none" w="med" len="med"/>
          </a:ln>
        </p:spPr>
      </p:cxnSp>
      <p:cxnSp>
        <p:nvCxnSpPr>
          <p:cNvPr id="6043" name="Google Shape;6043;p58"/>
          <p:cNvCxnSpPr/>
          <p:nvPr/>
        </p:nvCxnSpPr>
        <p:spPr>
          <a:xfrm rot="-5400000" flipH="1">
            <a:off x="5938850" y="3107250"/>
            <a:ext cx="980400" cy="461400"/>
          </a:xfrm>
          <a:prstGeom prst="curvedConnector3">
            <a:avLst>
              <a:gd name="adj1" fmla="val -79988"/>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6047" name="Shape 6047"/>
        <p:cNvGrpSpPr/>
        <p:nvPr/>
      </p:nvGrpSpPr>
      <p:grpSpPr>
        <a:xfrm>
          <a:off x="0" y="0"/>
          <a:ext cx="0" cy="0"/>
          <a:chOff x="0" y="0"/>
          <a:chExt cx="0" cy="0"/>
        </a:xfrm>
      </p:grpSpPr>
      <p:sp>
        <p:nvSpPr>
          <p:cNvPr id="6048" name="Google Shape;6048;p59"/>
          <p:cNvSpPr/>
          <p:nvPr/>
        </p:nvSpPr>
        <p:spPr>
          <a:xfrm>
            <a:off x="1895158"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6049" name="Google Shape;6049;p59"/>
          <p:cNvSpPr/>
          <p:nvPr/>
        </p:nvSpPr>
        <p:spPr>
          <a:xfrm>
            <a:off x="1895158"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6050" name="Google Shape;6050;p59"/>
          <p:cNvSpPr txBox="1"/>
          <p:nvPr/>
        </p:nvSpPr>
        <p:spPr>
          <a:xfrm>
            <a:off x="926276" y="3916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x</a:t>
            </a:r>
            <a:r>
              <a:rPr lang="en-GB" baseline="-25000">
                <a:latin typeface="Consolas" panose="020B0609020204030204"/>
                <a:ea typeface="Consolas" panose="020B0609020204030204"/>
                <a:cs typeface="Consolas" panose="020B0609020204030204"/>
                <a:sym typeface="Consolas" panose="020B0609020204030204"/>
              </a:rPr>
              <a:t>1</a:t>
            </a:r>
            <a:endParaRPr baseline="-25000">
              <a:latin typeface="Consolas" panose="020B0609020204030204"/>
              <a:ea typeface="Consolas" panose="020B0609020204030204"/>
              <a:cs typeface="Consolas" panose="020B0609020204030204"/>
              <a:sym typeface="Consolas" panose="020B0609020204030204"/>
            </a:endParaRPr>
          </a:p>
        </p:txBody>
      </p:sp>
      <p:sp>
        <p:nvSpPr>
          <p:cNvPr id="6051" name="Google Shape;6051;p59"/>
          <p:cNvSpPr/>
          <p:nvPr/>
        </p:nvSpPr>
        <p:spPr>
          <a:xfrm>
            <a:off x="6425247" y="6927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6052" name="Google Shape;6052;p59"/>
          <p:cNvCxnSpPr>
            <a:stCxn id="6051" idx="6"/>
          </p:cNvCxnSpPr>
          <p:nvPr/>
        </p:nvCxnSpPr>
        <p:spPr>
          <a:xfrm>
            <a:off x="6964047" y="971551"/>
            <a:ext cx="501900" cy="0"/>
          </a:xfrm>
          <a:prstGeom prst="straightConnector1">
            <a:avLst/>
          </a:prstGeom>
          <a:noFill/>
          <a:ln w="9525" cap="flat" cmpd="sng">
            <a:solidFill>
              <a:schemeClr val="dk2"/>
            </a:solidFill>
            <a:prstDash val="solid"/>
            <a:round/>
            <a:headEnd type="none" w="med" len="med"/>
            <a:tailEnd type="triangle" w="med" len="med"/>
          </a:ln>
        </p:spPr>
      </p:cxnSp>
      <p:sp>
        <p:nvSpPr>
          <p:cNvPr id="6053" name="Google Shape;6053;p59"/>
          <p:cNvSpPr txBox="1"/>
          <p:nvPr/>
        </p:nvSpPr>
        <p:spPr>
          <a:xfrm>
            <a:off x="916876" y="1168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x</a:t>
            </a:r>
            <a:r>
              <a:rPr lang="en-GB" baseline="-25000">
                <a:latin typeface="Consolas" panose="020B0609020204030204"/>
                <a:ea typeface="Consolas" panose="020B0609020204030204"/>
                <a:cs typeface="Consolas" panose="020B0609020204030204"/>
                <a:sym typeface="Consolas" panose="020B0609020204030204"/>
              </a:rPr>
              <a:t>2</a:t>
            </a:r>
            <a:endParaRPr baseline="-25000">
              <a:latin typeface="Consolas" panose="020B0609020204030204"/>
              <a:ea typeface="Consolas" panose="020B0609020204030204"/>
              <a:cs typeface="Consolas" panose="020B0609020204030204"/>
              <a:sym typeface="Consolas" panose="020B0609020204030204"/>
            </a:endParaRPr>
          </a:p>
        </p:txBody>
      </p:sp>
      <p:grpSp>
        <p:nvGrpSpPr>
          <p:cNvPr id="6054" name="Google Shape;6054;p59"/>
          <p:cNvGrpSpPr/>
          <p:nvPr/>
        </p:nvGrpSpPr>
        <p:grpSpPr>
          <a:xfrm>
            <a:off x="1432449" y="496407"/>
            <a:ext cx="462868" cy="954948"/>
            <a:chOff x="837658" y="496313"/>
            <a:chExt cx="1057500" cy="954948"/>
          </a:xfrm>
        </p:grpSpPr>
        <p:cxnSp>
          <p:nvCxnSpPr>
            <p:cNvPr id="6055" name="Google Shape;6055;p59"/>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6056" name="Google Shape;6056;p59"/>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6057" name="Google Shape;6057;p59"/>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6058" name="Google Shape;6058;p59"/>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grpSp>
        <p:nvGrpSpPr>
          <p:cNvPr id="6059" name="Google Shape;6059;p59"/>
          <p:cNvGrpSpPr/>
          <p:nvPr/>
        </p:nvGrpSpPr>
        <p:grpSpPr>
          <a:xfrm>
            <a:off x="2428836" y="496407"/>
            <a:ext cx="480634" cy="954948"/>
            <a:chOff x="837658" y="496313"/>
            <a:chExt cx="1057500" cy="954948"/>
          </a:xfrm>
        </p:grpSpPr>
        <p:cxnSp>
          <p:nvCxnSpPr>
            <p:cNvPr id="6060" name="Google Shape;6060;p59"/>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6061" name="Google Shape;6061;p59"/>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6062" name="Google Shape;6062;p59"/>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6063" name="Google Shape;6063;p59"/>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6064" name="Google Shape;6064;p59"/>
          <p:cNvSpPr/>
          <p:nvPr/>
        </p:nvSpPr>
        <p:spPr>
          <a:xfrm>
            <a:off x="2858933"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6065" name="Google Shape;6065;p59"/>
          <p:cNvSpPr/>
          <p:nvPr/>
        </p:nvSpPr>
        <p:spPr>
          <a:xfrm>
            <a:off x="2868333"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grpSp>
        <p:nvGrpSpPr>
          <p:cNvPr id="6066" name="Google Shape;6066;p59"/>
          <p:cNvGrpSpPr/>
          <p:nvPr/>
        </p:nvGrpSpPr>
        <p:grpSpPr>
          <a:xfrm>
            <a:off x="3392636" y="494082"/>
            <a:ext cx="480634" cy="954948"/>
            <a:chOff x="837658" y="496313"/>
            <a:chExt cx="1057500" cy="954948"/>
          </a:xfrm>
        </p:grpSpPr>
        <p:cxnSp>
          <p:nvCxnSpPr>
            <p:cNvPr id="6067" name="Google Shape;6067;p59"/>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6068" name="Google Shape;6068;p59"/>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6069" name="Google Shape;6069;p59"/>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6070" name="Google Shape;6070;p59"/>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cxnSp>
        <p:nvCxnSpPr>
          <p:cNvPr id="6071" name="Google Shape;6071;p59"/>
          <p:cNvCxnSpPr/>
          <p:nvPr/>
        </p:nvCxnSpPr>
        <p:spPr>
          <a:xfrm>
            <a:off x="3870849" y="999900"/>
            <a:ext cx="257700" cy="5700"/>
          </a:xfrm>
          <a:prstGeom prst="straightConnector1">
            <a:avLst/>
          </a:prstGeom>
          <a:noFill/>
          <a:ln w="28575" cap="flat" cmpd="sng">
            <a:solidFill>
              <a:schemeClr val="dk2"/>
            </a:solidFill>
            <a:prstDash val="dot"/>
            <a:round/>
            <a:headEnd type="none" w="med" len="med"/>
            <a:tailEnd type="none" w="med" len="med"/>
          </a:ln>
        </p:spPr>
      </p:cxnSp>
      <p:sp>
        <p:nvSpPr>
          <p:cNvPr id="6072" name="Google Shape;6072;p59"/>
          <p:cNvSpPr/>
          <p:nvPr/>
        </p:nvSpPr>
        <p:spPr>
          <a:xfrm>
            <a:off x="4618733"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6073" name="Google Shape;6073;p59"/>
          <p:cNvSpPr/>
          <p:nvPr/>
        </p:nvSpPr>
        <p:spPr>
          <a:xfrm>
            <a:off x="4618733"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grpSp>
        <p:nvGrpSpPr>
          <p:cNvPr id="6074" name="Google Shape;6074;p59"/>
          <p:cNvGrpSpPr/>
          <p:nvPr/>
        </p:nvGrpSpPr>
        <p:grpSpPr>
          <a:xfrm>
            <a:off x="4156024" y="489275"/>
            <a:ext cx="462868" cy="954948"/>
            <a:chOff x="837658" y="496313"/>
            <a:chExt cx="1057500" cy="954948"/>
          </a:xfrm>
        </p:grpSpPr>
        <p:cxnSp>
          <p:nvCxnSpPr>
            <p:cNvPr id="6075" name="Google Shape;6075;p59"/>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6076" name="Google Shape;6076;p59"/>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6077" name="Google Shape;6077;p59"/>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6078" name="Google Shape;6078;p59"/>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grpSp>
        <p:nvGrpSpPr>
          <p:cNvPr id="6079" name="Google Shape;6079;p59"/>
          <p:cNvGrpSpPr/>
          <p:nvPr/>
        </p:nvGrpSpPr>
        <p:grpSpPr>
          <a:xfrm>
            <a:off x="5152411" y="489275"/>
            <a:ext cx="480634" cy="954948"/>
            <a:chOff x="837658" y="496313"/>
            <a:chExt cx="1057500" cy="954948"/>
          </a:xfrm>
        </p:grpSpPr>
        <p:cxnSp>
          <p:nvCxnSpPr>
            <p:cNvPr id="6080" name="Google Shape;6080;p59"/>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6081" name="Google Shape;6081;p59"/>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6082" name="Google Shape;6082;p59"/>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6083" name="Google Shape;6083;p59"/>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6084" name="Google Shape;6084;p59"/>
          <p:cNvSpPr/>
          <p:nvPr/>
        </p:nvSpPr>
        <p:spPr>
          <a:xfrm>
            <a:off x="5582508"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6085" name="Google Shape;6085;p59"/>
          <p:cNvSpPr/>
          <p:nvPr/>
        </p:nvSpPr>
        <p:spPr>
          <a:xfrm>
            <a:off x="5591908"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6086" name="Google Shape;6086;p59"/>
          <p:cNvCxnSpPr>
            <a:stCxn id="6084" idx="6"/>
            <a:endCxn id="6051" idx="2"/>
          </p:cNvCxnSpPr>
          <p:nvPr/>
        </p:nvCxnSpPr>
        <p:spPr>
          <a:xfrm>
            <a:off x="6116208" y="493656"/>
            <a:ext cx="309000" cy="477900"/>
          </a:xfrm>
          <a:prstGeom prst="straightConnector1">
            <a:avLst/>
          </a:prstGeom>
          <a:noFill/>
          <a:ln w="9525" cap="flat" cmpd="sng">
            <a:solidFill>
              <a:schemeClr val="dk2"/>
            </a:solidFill>
            <a:prstDash val="solid"/>
            <a:round/>
            <a:headEnd type="none" w="med" len="med"/>
            <a:tailEnd type="none" w="med" len="med"/>
          </a:ln>
        </p:spPr>
      </p:cxnSp>
      <p:cxnSp>
        <p:nvCxnSpPr>
          <p:cNvPr id="6087" name="Google Shape;6087;p59"/>
          <p:cNvCxnSpPr>
            <a:stCxn id="6085" idx="6"/>
            <a:endCxn id="6051" idx="2"/>
          </p:cNvCxnSpPr>
          <p:nvPr/>
        </p:nvCxnSpPr>
        <p:spPr>
          <a:xfrm rot="10800000" flipH="1">
            <a:off x="6125608" y="971407"/>
            <a:ext cx="299700" cy="464400"/>
          </a:xfrm>
          <a:prstGeom prst="straightConnector1">
            <a:avLst/>
          </a:prstGeom>
          <a:noFill/>
          <a:ln w="9525" cap="flat" cmpd="sng">
            <a:solidFill>
              <a:schemeClr val="dk2"/>
            </a:solidFill>
            <a:prstDash val="solid"/>
            <a:round/>
            <a:headEnd type="none" w="med" len="med"/>
            <a:tailEnd type="none" w="med" len="med"/>
          </a:ln>
        </p:spPr>
      </p:cxnSp>
      <p:sp>
        <p:nvSpPr>
          <p:cNvPr id="6088" name="Google Shape;6088;p59"/>
          <p:cNvSpPr txBox="1"/>
          <p:nvPr/>
        </p:nvSpPr>
        <p:spPr>
          <a:xfrm>
            <a:off x="1892601"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w[1]</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6089" name="Google Shape;6089;p59"/>
          <p:cNvSpPr txBox="1"/>
          <p:nvPr/>
        </p:nvSpPr>
        <p:spPr>
          <a:xfrm>
            <a:off x="2856376"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w[2]</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6090" name="Google Shape;6090;p59"/>
          <p:cNvSpPr txBox="1"/>
          <p:nvPr/>
        </p:nvSpPr>
        <p:spPr>
          <a:xfrm>
            <a:off x="4616175"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w[L-2]</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6091" name="Google Shape;6091;p59"/>
          <p:cNvSpPr txBox="1"/>
          <p:nvPr/>
        </p:nvSpPr>
        <p:spPr>
          <a:xfrm>
            <a:off x="5532050"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w[L-1]</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6092" name="Google Shape;6092;p59"/>
          <p:cNvSpPr txBox="1"/>
          <p:nvPr/>
        </p:nvSpPr>
        <p:spPr>
          <a:xfrm>
            <a:off x="6369125" y="12548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w[L]</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6093" name="Google Shape;6093;p59"/>
          <p:cNvSpPr/>
          <p:nvPr/>
        </p:nvSpPr>
        <p:spPr>
          <a:xfrm>
            <a:off x="3315600" y="2583575"/>
            <a:ext cx="1097400" cy="2194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4" name="Google Shape;6094;p59"/>
          <p:cNvSpPr/>
          <p:nvPr/>
        </p:nvSpPr>
        <p:spPr>
          <a:xfrm>
            <a:off x="3687450" y="2949263"/>
            <a:ext cx="731400" cy="1463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5" name="Google Shape;6095;p59"/>
          <p:cNvSpPr/>
          <p:nvPr/>
        </p:nvSpPr>
        <p:spPr>
          <a:xfrm>
            <a:off x="4413000" y="2579075"/>
            <a:ext cx="1097400" cy="21945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6" name="Google Shape;6096;p59"/>
          <p:cNvSpPr/>
          <p:nvPr/>
        </p:nvSpPr>
        <p:spPr>
          <a:xfrm>
            <a:off x="4418850" y="2949263"/>
            <a:ext cx="731400" cy="14631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7" name="Google Shape;6097;p59"/>
          <p:cNvSpPr txBox="1"/>
          <p:nvPr/>
        </p:nvSpPr>
        <p:spPr>
          <a:xfrm>
            <a:off x="33156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latin typeface="Consolas" panose="020B0609020204030204"/>
                <a:ea typeface="Consolas" panose="020B0609020204030204"/>
                <a:cs typeface="Consolas" panose="020B0609020204030204"/>
                <a:sym typeface="Consolas" panose="020B0609020204030204"/>
              </a:rPr>
              <a:t>FN</a:t>
            </a:r>
            <a:endParaRPr sz="1300">
              <a:latin typeface="Consolas" panose="020B0609020204030204"/>
              <a:ea typeface="Consolas" panose="020B0609020204030204"/>
              <a:cs typeface="Consolas" panose="020B0609020204030204"/>
              <a:sym typeface="Consolas" panose="020B0609020204030204"/>
            </a:endParaRPr>
          </a:p>
        </p:txBody>
      </p:sp>
      <p:sp>
        <p:nvSpPr>
          <p:cNvPr id="6098" name="Google Shape;6098;p59"/>
          <p:cNvSpPr txBox="1"/>
          <p:nvPr/>
        </p:nvSpPr>
        <p:spPr>
          <a:xfrm>
            <a:off x="50481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latin typeface="Consolas" panose="020B0609020204030204"/>
                <a:ea typeface="Consolas" panose="020B0609020204030204"/>
                <a:cs typeface="Consolas" panose="020B0609020204030204"/>
                <a:sym typeface="Consolas" panose="020B0609020204030204"/>
              </a:rPr>
              <a:t>TN</a:t>
            </a:r>
            <a:endParaRPr sz="1300">
              <a:latin typeface="Consolas" panose="020B0609020204030204"/>
              <a:ea typeface="Consolas" panose="020B0609020204030204"/>
              <a:cs typeface="Consolas" panose="020B0609020204030204"/>
              <a:sym typeface="Consolas" panose="020B0609020204030204"/>
            </a:endParaRPr>
          </a:p>
        </p:txBody>
      </p:sp>
      <p:sp>
        <p:nvSpPr>
          <p:cNvPr id="6099" name="Google Shape;6099;p59"/>
          <p:cNvSpPr txBox="1"/>
          <p:nvPr/>
        </p:nvSpPr>
        <p:spPr>
          <a:xfrm>
            <a:off x="38289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latin typeface="Consolas" panose="020B0609020204030204"/>
                <a:ea typeface="Consolas" panose="020B0609020204030204"/>
                <a:cs typeface="Consolas" panose="020B0609020204030204"/>
                <a:sym typeface="Consolas" panose="020B0609020204030204"/>
              </a:rPr>
              <a:t>TP</a:t>
            </a:r>
            <a:endParaRPr sz="1300">
              <a:latin typeface="Consolas" panose="020B0609020204030204"/>
              <a:ea typeface="Consolas" panose="020B0609020204030204"/>
              <a:cs typeface="Consolas" panose="020B0609020204030204"/>
              <a:sym typeface="Consolas" panose="020B0609020204030204"/>
            </a:endParaRPr>
          </a:p>
        </p:txBody>
      </p:sp>
      <p:sp>
        <p:nvSpPr>
          <p:cNvPr id="6100" name="Google Shape;6100;p59"/>
          <p:cNvSpPr txBox="1"/>
          <p:nvPr/>
        </p:nvSpPr>
        <p:spPr>
          <a:xfrm>
            <a:off x="45534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latin typeface="Consolas" panose="020B0609020204030204"/>
                <a:ea typeface="Consolas" panose="020B0609020204030204"/>
                <a:cs typeface="Consolas" panose="020B0609020204030204"/>
                <a:sym typeface="Consolas" panose="020B0609020204030204"/>
              </a:rPr>
              <a:t>FP</a:t>
            </a:r>
            <a:endParaRPr sz="1300">
              <a:latin typeface="Consolas" panose="020B0609020204030204"/>
              <a:ea typeface="Consolas" panose="020B0609020204030204"/>
              <a:cs typeface="Consolas" panose="020B0609020204030204"/>
              <a:sym typeface="Consolas" panose="020B0609020204030204"/>
            </a:endParaRPr>
          </a:p>
        </p:txBody>
      </p:sp>
      <p:sp>
        <p:nvSpPr>
          <p:cNvPr id="6101" name="Google Shape;6101;p59"/>
          <p:cNvSpPr txBox="1"/>
          <p:nvPr/>
        </p:nvSpPr>
        <p:spPr>
          <a:xfrm>
            <a:off x="6301175" y="1831225"/>
            <a:ext cx="23079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Deep neural networks</a:t>
            </a:r>
            <a:endParaRPr>
              <a:latin typeface="Consolas" panose="020B0609020204030204"/>
              <a:ea typeface="Consolas" panose="020B0609020204030204"/>
              <a:cs typeface="Consolas" panose="020B0609020204030204"/>
              <a:sym typeface="Consolas" panose="020B0609020204030204"/>
            </a:endParaRPr>
          </a:p>
        </p:txBody>
      </p:sp>
      <p:sp>
        <p:nvSpPr>
          <p:cNvPr id="6102" name="Google Shape;6102;p59"/>
          <p:cNvSpPr txBox="1"/>
          <p:nvPr/>
        </p:nvSpPr>
        <p:spPr>
          <a:xfrm>
            <a:off x="6213450" y="35668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Understanding</a:t>
            </a:r>
            <a:endParaRPr>
              <a:latin typeface="Consolas" panose="020B0609020204030204"/>
              <a:ea typeface="Consolas" panose="020B0609020204030204"/>
              <a:cs typeface="Consolas" panose="020B0609020204030204"/>
              <a:sym typeface="Consolas" panose="020B0609020204030204"/>
            </a:endParaRPr>
          </a:p>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Precision &amp; Recall </a:t>
            </a:r>
            <a:endParaRPr>
              <a:latin typeface="Consolas" panose="020B0609020204030204"/>
              <a:ea typeface="Consolas" panose="020B0609020204030204"/>
              <a:cs typeface="Consolas" panose="020B0609020204030204"/>
              <a:sym typeface="Consolas" panose="020B0609020204030204"/>
            </a:endParaRPr>
          </a:p>
          <a:p>
            <a:pPr marL="0" lvl="0" indent="0" algn="ctr" rtl="0">
              <a:spcBef>
                <a:spcPts val="0"/>
              </a:spcBef>
              <a:spcAft>
                <a:spcPts val="0"/>
              </a:spcAft>
              <a:buNone/>
            </a:pPr>
            <a:endParaRPr>
              <a:latin typeface="Consolas" panose="020B0609020204030204"/>
              <a:ea typeface="Consolas" panose="020B0609020204030204"/>
              <a:cs typeface="Consolas" panose="020B0609020204030204"/>
              <a:sym typeface="Consolas" panose="020B0609020204030204"/>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6106" name="Shape 6106"/>
        <p:cNvGrpSpPr/>
        <p:nvPr/>
      </p:nvGrpSpPr>
      <p:grpSpPr>
        <a:xfrm>
          <a:off x="0" y="0"/>
          <a:ext cx="0" cy="0"/>
          <a:chOff x="0" y="0"/>
          <a:chExt cx="0" cy="0"/>
        </a:xfrm>
      </p:grpSpPr>
      <p:pic>
        <p:nvPicPr>
          <p:cNvPr id="6107" name="Google Shape;6107;p60"/>
          <p:cNvPicPr preferRelativeResize="0"/>
          <p:nvPr/>
        </p:nvPicPr>
        <p:blipFill>
          <a:blip r:embed="rId1"/>
          <a:stretch>
            <a:fillRect/>
          </a:stretch>
        </p:blipFill>
        <p:spPr>
          <a:xfrm>
            <a:off x="127325" y="178650"/>
            <a:ext cx="3309099" cy="2263225"/>
          </a:xfrm>
          <a:prstGeom prst="rect">
            <a:avLst/>
          </a:prstGeom>
          <a:noFill/>
          <a:ln>
            <a:noFill/>
          </a:ln>
        </p:spPr>
      </p:pic>
      <p:pic>
        <p:nvPicPr>
          <p:cNvPr id="6108" name="Google Shape;6108;p60"/>
          <p:cNvPicPr preferRelativeResize="0"/>
          <p:nvPr/>
        </p:nvPicPr>
        <p:blipFill>
          <a:blip r:embed="rId2"/>
          <a:stretch>
            <a:fillRect/>
          </a:stretch>
        </p:blipFill>
        <p:spPr>
          <a:xfrm>
            <a:off x="90225" y="102450"/>
            <a:ext cx="3309099" cy="2263225"/>
          </a:xfrm>
          <a:prstGeom prst="rect">
            <a:avLst/>
          </a:prstGeom>
          <a:noFill/>
          <a:ln>
            <a:noFill/>
          </a:ln>
        </p:spPr>
      </p:pic>
      <p:pic>
        <p:nvPicPr>
          <p:cNvPr id="6109" name="Google Shape;6109;p60"/>
          <p:cNvPicPr preferRelativeResize="0"/>
          <p:nvPr/>
        </p:nvPicPr>
        <p:blipFill>
          <a:blip r:embed="rId1"/>
          <a:stretch>
            <a:fillRect/>
          </a:stretch>
        </p:blipFill>
        <p:spPr>
          <a:xfrm>
            <a:off x="3150900" y="159838"/>
            <a:ext cx="3222675" cy="2148450"/>
          </a:xfrm>
          <a:prstGeom prst="rect">
            <a:avLst/>
          </a:prstGeom>
          <a:noFill/>
          <a:ln>
            <a:noFill/>
          </a:ln>
        </p:spPr>
      </p:pic>
      <p:cxnSp>
        <p:nvCxnSpPr>
          <p:cNvPr id="6110" name="Google Shape;6110;p60"/>
          <p:cNvCxnSpPr/>
          <p:nvPr/>
        </p:nvCxnSpPr>
        <p:spPr>
          <a:xfrm rot="10800000" flipH="1">
            <a:off x="6455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6111" name="Google Shape;6111;p60"/>
          <p:cNvSpPr/>
          <p:nvPr/>
        </p:nvSpPr>
        <p:spPr>
          <a:xfrm rot="-789993">
            <a:off x="6714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2" name="Google Shape;6112;p60"/>
          <p:cNvSpPr txBox="1"/>
          <p:nvPr/>
        </p:nvSpPr>
        <p:spPr>
          <a:xfrm>
            <a:off x="26835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w1</a:t>
            </a:r>
            <a:endParaRPr sz="1100">
              <a:latin typeface="Consolas" panose="020B0609020204030204"/>
              <a:ea typeface="Consolas" panose="020B0609020204030204"/>
              <a:cs typeface="Consolas" panose="020B0609020204030204"/>
              <a:sym typeface="Consolas" panose="020B0609020204030204"/>
            </a:endParaRPr>
          </a:p>
        </p:txBody>
      </p:sp>
      <p:sp>
        <p:nvSpPr>
          <p:cNvPr id="6113" name="Google Shape;6113;p60"/>
          <p:cNvSpPr txBox="1"/>
          <p:nvPr/>
        </p:nvSpPr>
        <p:spPr>
          <a:xfrm>
            <a:off x="3311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w2</a:t>
            </a:r>
            <a:endParaRPr sz="1100">
              <a:latin typeface="Consolas" panose="020B0609020204030204"/>
              <a:ea typeface="Consolas" panose="020B0609020204030204"/>
              <a:cs typeface="Consolas" panose="020B0609020204030204"/>
              <a:sym typeface="Consolas" panose="020B0609020204030204"/>
            </a:endParaRPr>
          </a:p>
        </p:txBody>
      </p:sp>
      <p:sp>
        <p:nvSpPr>
          <p:cNvPr id="6114" name="Google Shape;6114;p60"/>
          <p:cNvSpPr/>
          <p:nvPr/>
        </p:nvSpPr>
        <p:spPr>
          <a:xfrm rot="-789437">
            <a:off x="10732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5" name="Google Shape;6115;p60"/>
          <p:cNvSpPr/>
          <p:nvPr/>
        </p:nvSpPr>
        <p:spPr>
          <a:xfrm rot="-789496">
            <a:off x="14403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116" name="Google Shape;6116;p60"/>
          <p:cNvCxnSpPr/>
          <p:nvPr/>
        </p:nvCxnSpPr>
        <p:spPr>
          <a:xfrm rot="10800000" flipH="1">
            <a:off x="6531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6117" name="Google Shape;6117;p60"/>
          <p:cNvGrpSpPr/>
          <p:nvPr/>
        </p:nvGrpSpPr>
        <p:grpSpPr>
          <a:xfrm>
            <a:off x="929750" y="3838435"/>
            <a:ext cx="829460" cy="867165"/>
            <a:chOff x="853550" y="3838435"/>
            <a:chExt cx="829460" cy="867165"/>
          </a:xfrm>
        </p:grpSpPr>
        <p:cxnSp>
          <p:nvCxnSpPr>
            <p:cNvPr id="6118" name="Google Shape;6118;p60"/>
            <p:cNvCxnSpPr/>
            <p:nvPr/>
          </p:nvCxnSpPr>
          <p:spPr>
            <a:xfrm>
              <a:off x="853550" y="4705600"/>
              <a:ext cx="200400" cy="0"/>
            </a:xfrm>
            <a:prstGeom prst="straightConnector1">
              <a:avLst/>
            </a:prstGeom>
            <a:noFill/>
            <a:ln w="19050" cap="flat" cmpd="sng">
              <a:solidFill>
                <a:schemeClr val="dk2"/>
              </a:solidFill>
              <a:prstDash val="solid"/>
              <a:round/>
              <a:headEnd type="none" w="med" len="med"/>
              <a:tailEnd type="none" w="med" len="med"/>
            </a:ln>
          </p:spPr>
        </p:cxnSp>
        <p:cxnSp>
          <p:nvCxnSpPr>
            <p:cNvPr id="6119" name="Google Shape;6119;p60"/>
            <p:cNvCxnSpPr/>
            <p:nvPr/>
          </p:nvCxnSpPr>
          <p:spPr>
            <a:xfrm rot="10800000" flipH="1">
              <a:off x="1053950" y="45754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120" name="Google Shape;6120;p60"/>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121" name="Google Shape;6121;p60"/>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122" name="Google Shape;6122;p60"/>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23" name="Google Shape;6123;p60"/>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6124" name="Google Shape;6124;p60"/>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25" name="Google Shape;6125;p60"/>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26" name="Google Shape;6126;p60"/>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127" name="Google Shape;6127;p60"/>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128" name="Google Shape;6128;p60"/>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6129" name="Google Shape;6129;p60"/>
          <p:cNvSpPr/>
          <p:nvPr/>
        </p:nvSpPr>
        <p:spPr>
          <a:xfrm>
            <a:off x="1881200" y="2990850"/>
            <a:ext cx="285750" cy="809625"/>
          </a:xfrm>
          <a:custGeom>
            <a:avLst/>
            <a:gdLst/>
            <a:ahLst/>
            <a:cxnLst/>
            <a:rect l="l" t="t" r="r" b="b"/>
            <a:pathLst>
              <a:path w="11430" h="32385" extrusionOk="0">
                <a:moveTo>
                  <a:pt x="11430" y="0"/>
                </a:moveTo>
                <a:cubicBezTo>
                  <a:pt x="9843" y="2254"/>
                  <a:pt x="3810" y="8129"/>
                  <a:pt x="1905" y="13526"/>
                </a:cubicBezTo>
                <a:cubicBezTo>
                  <a:pt x="0" y="18924"/>
                  <a:pt x="318" y="29242"/>
                  <a:pt x="0" y="32385"/>
                </a:cubicBezTo>
              </a:path>
            </a:pathLst>
          </a:custGeom>
          <a:noFill/>
          <a:ln w="19050" cap="flat" cmpd="sng">
            <a:solidFill>
              <a:srgbClr val="FF00FF"/>
            </a:solidFill>
            <a:prstDash val="solid"/>
            <a:round/>
            <a:headEnd type="none" w="med" len="med"/>
            <a:tailEnd type="none" w="med" len="med"/>
          </a:ln>
        </p:spPr>
      </p:sp>
      <p:sp>
        <p:nvSpPr>
          <p:cNvPr id="6130" name="Google Shape;6130;p60"/>
          <p:cNvSpPr txBox="1"/>
          <p:nvPr/>
        </p:nvSpPr>
        <p:spPr>
          <a:xfrm>
            <a:off x="1266825" y="4667250"/>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SGD</a:t>
            </a:r>
            <a:endParaRPr sz="1100">
              <a:latin typeface="Consolas" panose="020B0609020204030204"/>
              <a:ea typeface="Consolas" panose="020B0609020204030204"/>
              <a:cs typeface="Consolas" panose="020B0609020204030204"/>
              <a:sym typeface="Consolas" panose="020B0609020204030204"/>
            </a:endParaRPr>
          </a:p>
        </p:txBody>
      </p:sp>
      <p:sp>
        <p:nvSpPr>
          <p:cNvPr id="6131" name="Google Shape;6131;p60"/>
          <p:cNvSpPr txBox="1"/>
          <p:nvPr/>
        </p:nvSpPr>
        <p:spPr>
          <a:xfrm>
            <a:off x="2085750" y="293322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solidFill>
                  <a:srgbClr val="FF00FF"/>
                </a:solidFill>
                <a:latin typeface="Consolas" panose="020B0609020204030204"/>
                <a:ea typeface="Consolas" panose="020B0609020204030204"/>
                <a:cs typeface="Consolas" panose="020B0609020204030204"/>
                <a:sym typeface="Consolas" panose="020B0609020204030204"/>
              </a:rPr>
              <a:t>B</a:t>
            </a:r>
            <a:r>
              <a:rPr lang="en-GB" sz="1100">
                <a:solidFill>
                  <a:srgbClr val="FF00FF"/>
                </a:solidFill>
                <a:latin typeface="Consolas" panose="020B0609020204030204"/>
                <a:ea typeface="Consolas" panose="020B0609020204030204"/>
                <a:cs typeface="Consolas" panose="020B0609020204030204"/>
                <a:sym typeface="Consolas" panose="020B0609020204030204"/>
              </a:rPr>
              <a:t>GD</a:t>
            </a:r>
            <a:endParaRPr sz="1100">
              <a:solidFill>
                <a:srgbClr val="FF00FF"/>
              </a:solidFill>
              <a:latin typeface="Consolas" panose="020B0609020204030204"/>
              <a:ea typeface="Consolas" panose="020B0609020204030204"/>
              <a:cs typeface="Consolas" panose="020B0609020204030204"/>
              <a:sym typeface="Consolas" panose="020B0609020204030204"/>
            </a:endParaRPr>
          </a:p>
        </p:txBody>
      </p:sp>
      <p:cxnSp>
        <p:nvCxnSpPr>
          <p:cNvPr id="6132" name="Google Shape;6132;p60"/>
          <p:cNvCxnSpPr/>
          <p:nvPr/>
        </p:nvCxnSpPr>
        <p:spPr>
          <a:xfrm rot="10800000" flipH="1">
            <a:off x="38459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6133" name="Google Shape;6133;p60"/>
          <p:cNvSpPr/>
          <p:nvPr/>
        </p:nvSpPr>
        <p:spPr>
          <a:xfrm rot="-789993">
            <a:off x="38718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4" name="Google Shape;6134;p60"/>
          <p:cNvSpPr txBox="1"/>
          <p:nvPr/>
        </p:nvSpPr>
        <p:spPr>
          <a:xfrm>
            <a:off x="58839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w1</a:t>
            </a:r>
            <a:endParaRPr sz="1100">
              <a:latin typeface="Consolas" panose="020B0609020204030204"/>
              <a:ea typeface="Consolas" panose="020B0609020204030204"/>
              <a:cs typeface="Consolas" panose="020B0609020204030204"/>
              <a:sym typeface="Consolas" panose="020B0609020204030204"/>
            </a:endParaRPr>
          </a:p>
        </p:txBody>
      </p:sp>
      <p:sp>
        <p:nvSpPr>
          <p:cNvPr id="6135" name="Google Shape;6135;p60"/>
          <p:cNvSpPr txBox="1"/>
          <p:nvPr/>
        </p:nvSpPr>
        <p:spPr>
          <a:xfrm>
            <a:off x="35315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w2</a:t>
            </a:r>
            <a:endParaRPr sz="1100">
              <a:latin typeface="Consolas" panose="020B0609020204030204"/>
              <a:ea typeface="Consolas" panose="020B0609020204030204"/>
              <a:cs typeface="Consolas" panose="020B0609020204030204"/>
              <a:sym typeface="Consolas" panose="020B0609020204030204"/>
            </a:endParaRPr>
          </a:p>
        </p:txBody>
      </p:sp>
      <p:sp>
        <p:nvSpPr>
          <p:cNvPr id="6136" name="Google Shape;6136;p60"/>
          <p:cNvSpPr/>
          <p:nvPr/>
        </p:nvSpPr>
        <p:spPr>
          <a:xfrm rot="-789437">
            <a:off x="42736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7" name="Google Shape;6137;p60"/>
          <p:cNvSpPr/>
          <p:nvPr/>
        </p:nvSpPr>
        <p:spPr>
          <a:xfrm rot="-789496">
            <a:off x="46407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138" name="Google Shape;6138;p60"/>
          <p:cNvCxnSpPr/>
          <p:nvPr/>
        </p:nvCxnSpPr>
        <p:spPr>
          <a:xfrm rot="10800000" flipH="1">
            <a:off x="38535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6139" name="Google Shape;6139;p60"/>
          <p:cNvGrpSpPr/>
          <p:nvPr/>
        </p:nvGrpSpPr>
        <p:grpSpPr>
          <a:xfrm rot="6975666">
            <a:off x="4489084" y="3247977"/>
            <a:ext cx="750796" cy="767793"/>
            <a:chOff x="997923" y="3838435"/>
            <a:chExt cx="685087" cy="833107"/>
          </a:xfrm>
        </p:grpSpPr>
        <p:cxnSp>
          <p:nvCxnSpPr>
            <p:cNvPr id="6140" name="Google Shape;6140;p60"/>
            <p:cNvCxnSpPr/>
            <p:nvPr/>
          </p:nvCxnSpPr>
          <p:spPr>
            <a:xfrm rot="-6798293" flipH="1">
              <a:off x="1072807" y="4519380"/>
              <a:ext cx="21232" cy="188825"/>
            </a:xfrm>
            <a:prstGeom prst="straightConnector1">
              <a:avLst/>
            </a:prstGeom>
            <a:noFill/>
            <a:ln w="19050" cap="flat" cmpd="sng">
              <a:solidFill>
                <a:schemeClr val="dk2"/>
              </a:solidFill>
              <a:prstDash val="solid"/>
              <a:round/>
              <a:headEnd type="none" w="med" len="med"/>
              <a:tailEnd type="none" w="med" len="med"/>
            </a:ln>
          </p:spPr>
        </p:cxnSp>
        <p:cxnSp>
          <p:nvCxnSpPr>
            <p:cNvPr id="6141" name="Google Shape;6141;p60"/>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142" name="Google Shape;6142;p60"/>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143" name="Google Shape;6143;p60"/>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44" name="Google Shape;6144;p60"/>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6145" name="Google Shape;6145;p60"/>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46" name="Google Shape;6146;p60"/>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47" name="Google Shape;6147;p60"/>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148" name="Google Shape;6148;p60"/>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149" name="Google Shape;6149;p60"/>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6150" name="Google Shape;6150;p60"/>
          <p:cNvSpPr txBox="1"/>
          <p:nvPr/>
        </p:nvSpPr>
        <p:spPr>
          <a:xfrm>
            <a:off x="5126850" y="303607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SGD</a:t>
            </a:r>
            <a:endParaRPr sz="1100">
              <a:latin typeface="Consolas" panose="020B0609020204030204"/>
              <a:ea typeface="Consolas" panose="020B0609020204030204"/>
              <a:cs typeface="Consolas" panose="020B0609020204030204"/>
              <a:sym typeface="Consolas" panose="020B0609020204030204"/>
            </a:endParaRPr>
          </a:p>
        </p:txBody>
      </p:sp>
      <p:sp>
        <p:nvSpPr>
          <p:cNvPr id="6151" name="Google Shape;6151;p60"/>
          <p:cNvSpPr txBox="1"/>
          <p:nvPr/>
        </p:nvSpPr>
        <p:spPr>
          <a:xfrm>
            <a:off x="6275100" y="15585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Batch vs. Mini-batch </a:t>
            </a:r>
            <a:br>
              <a:rPr lang="en-GB">
                <a:latin typeface="Consolas" panose="020B0609020204030204"/>
                <a:ea typeface="Consolas" panose="020B0609020204030204"/>
                <a:cs typeface="Consolas" panose="020B0609020204030204"/>
                <a:sym typeface="Consolas" panose="020B0609020204030204"/>
              </a:rPr>
            </a:br>
            <a:r>
              <a:rPr lang="en-GB">
                <a:latin typeface="Consolas" panose="020B0609020204030204"/>
                <a:ea typeface="Consolas" panose="020B0609020204030204"/>
                <a:cs typeface="Consolas" panose="020B0609020204030204"/>
                <a:sym typeface="Consolas" panose="020B0609020204030204"/>
              </a:rPr>
              <a:t>Gradient Descent</a:t>
            </a:r>
            <a:endParaRPr>
              <a:latin typeface="Consolas" panose="020B0609020204030204"/>
              <a:ea typeface="Consolas" panose="020B0609020204030204"/>
              <a:cs typeface="Consolas" panose="020B0609020204030204"/>
              <a:sym typeface="Consolas" panose="020B0609020204030204"/>
            </a:endParaRPr>
          </a:p>
        </p:txBody>
      </p:sp>
      <p:sp>
        <p:nvSpPr>
          <p:cNvPr id="6152" name="Google Shape;6152;p60"/>
          <p:cNvSpPr txBox="1"/>
          <p:nvPr/>
        </p:nvSpPr>
        <p:spPr>
          <a:xfrm>
            <a:off x="6518400" y="3566450"/>
            <a:ext cx="2307900" cy="685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B</a:t>
            </a:r>
            <a:r>
              <a:rPr lang="en-GB">
                <a:latin typeface="Consolas" panose="020B0609020204030204"/>
                <a:ea typeface="Consolas" panose="020B0609020204030204"/>
                <a:cs typeface="Consolas" panose="020B0609020204030204"/>
                <a:sym typeface="Consolas" panose="020B0609020204030204"/>
              </a:rPr>
              <a:t>atch </a:t>
            </a:r>
            <a:br>
              <a:rPr lang="en-GB">
                <a:latin typeface="Consolas" panose="020B0609020204030204"/>
                <a:ea typeface="Consolas" panose="020B0609020204030204"/>
                <a:cs typeface="Consolas" panose="020B0609020204030204"/>
                <a:sym typeface="Consolas" panose="020B0609020204030204"/>
              </a:rPr>
            </a:br>
            <a:r>
              <a:rPr lang="en-GB">
                <a:latin typeface="Consolas" panose="020B0609020204030204"/>
                <a:ea typeface="Consolas" panose="020B0609020204030204"/>
                <a:cs typeface="Consolas" panose="020B0609020204030204"/>
                <a:sym typeface="Consolas" panose="020B0609020204030204"/>
              </a:rPr>
              <a:t>Gradient Descent vs. SGD</a:t>
            </a:r>
            <a:endParaRPr>
              <a:latin typeface="Consolas" panose="020B0609020204030204"/>
              <a:ea typeface="Consolas" panose="020B0609020204030204"/>
              <a:cs typeface="Consolas" panose="020B0609020204030204"/>
              <a:sym typeface="Consolas" panose="020B0609020204030204"/>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6156" name="Shape 6156"/>
        <p:cNvGrpSpPr/>
        <p:nvPr/>
      </p:nvGrpSpPr>
      <p:grpSpPr>
        <a:xfrm>
          <a:off x="0" y="0"/>
          <a:ext cx="0" cy="0"/>
          <a:chOff x="0" y="0"/>
          <a:chExt cx="0" cy="0"/>
        </a:xfrm>
      </p:grpSpPr>
      <p:grpSp>
        <p:nvGrpSpPr>
          <p:cNvPr id="6157" name="Google Shape;6157;p61"/>
          <p:cNvGrpSpPr/>
          <p:nvPr/>
        </p:nvGrpSpPr>
        <p:grpSpPr>
          <a:xfrm>
            <a:off x="1210975" y="1309278"/>
            <a:ext cx="6907150" cy="1733100"/>
            <a:chOff x="521000" y="285753"/>
            <a:chExt cx="6907150" cy="1733100"/>
          </a:xfrm>
        </p:grpSpPr>
        <p:grpSp>
          <p:nvGrpSpPr>
            <p:cNvPr id="6158" name="Google Shape;6158;p61"/>
            <p:cNvGrpSpPr/>
            <p:nvPr/>
          </p:nvGrpSpPr>
          <p:grpSpPr>
            <a:xfrm>
              <a:off x="521000" y="285753"/>
              <a:ext cx="6372277" cy="1733100"/>
              <a:chOff x="521000" y="285753"/>
              <a:chExt cx="6372277" cy="1733100"/>
            </a:xfrm>
          </p:grpSpPr>
          <p:sp>
            <p:nvSpPr>
              <p:cNvPr id="6159" name="Google Shape;6159;p61"/>
              <p:cNvSpPr/>
              <p:nvPr/>
            </p:nvSpPr>
            <p:spPr>
              <a:xfrm>
                <a:off x="1423252"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6160" name="Google Shape;6160;p61"/>
              <p:cNvSpPr/>
              <p:nvPr/>
            </p:nvSpPr>
            <p:spPr>
              <a:xfrm>
                <a:off x="1423252"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6161" name="Google Shape;6161;p61"/>
              <p:cNvSpPr/>
              <p:nvPr/>
            </p:nvSpPr>
            <p:spPr>
              <a:xfrm>
                <a:off x="1424602"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6162" name="Google Shape;6162;p61"/>
              <p:cNvSpPr/>
              <p:nvPr/>
            </p:nvSpPr>
            <p:spPr>
              <a:xfrm>
                <a:off x="2361571"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6163" name="Google Shape;6163;p61"/>
              <p:cNvSpPr/>
              <p:nvPr/>
            </p:nvSpPr>
            <p:spPr>
              <a:xfrm>
                <a:off x="2361571"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6164" name="Google Shape;6164;p61"/>
              <p:cNvSpPr/>
              <p:nvPr/>
            </p:nvSpPr>
            <p:spPr>
              <a:xfrm>
                <a:off x="2362921"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6165" name="Google Shape;6165;p61"/>
              <p:cNvSpPr/>
              <p:nvPr/>
            </p:nvSpPr>
            <p:spPr>
              <a:xfrm>
                <a:off x="4238208"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6166" name="Google Shape;6166;p61"/>
              <p:cNvSpPr/>
              <p:nvPr/>
            </p:nvSpPr>
            <p:spPr>
              <a:xfrm>
                <a:off x="4238208"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6167" name="Google Shape;6167;p61"/>
              <p:cNvSpPr/>
              <p:nvPr/>
            </p:nvSpPr>
            <p:spPr>
              <a:xfrm>
                <a:off x="4239558"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6168" name="Google Shape;6168;p61"/>
              <p:cNvSpPr/>
              <p:nvPr/>
            </p:nvSpPr>
            <p:spPr>
              <a:xfrm>
                <a:off x="5176527"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6169" name="Google Shape;6169;p61"/>
              <p:cNvSpPr/>
              <p:nvPr/>
            </p:nvSpPr>
            <p:spPr>
              <a:xfrm>
                <a:off x="5176527"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6170" name="Google Shape;6170;p61"/>
              <p:cNvSpPr/>
              <p:nvPr/>
            </p:nvSpPr>
            <p:spPr>
              <a:xfrm>
                <a:off x="5177877"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6171" name="Google Shape;6171;p61"/>
              <p:cNvCxnSpPr>
                <a:stCxn id="6159" idx="6"/>
                <a:endCxn id="6162" idx="2"/>
              </p:cNvCxnSpPr>
              <p:nvPr/>
            </p:nvCxnSpPr>
            <p:spPr>
              <a:xfrm>
                <a:off x="1890652" y="523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72" name="Google Shape;6172;p61"/>
              <p:cNvCxnSpPr>
                <a:stCxn id="6159" idx="6"/>
                <a:endCxn id="6163" idx="2"/>
              </p:cNvCxnSpPr>
              <p:nvPr/>
            </p:nvCxnSpPr>
            <p:spPr>
              <a:xfrm>
                <a:off x="1890652" y="523353"/>
                <a:ext cx="471000" cy="629100"/>
              </a:xfrm>
              <a:prstGeom prst="straightConnector1">
                <a:avLst/>
              </a:prstGeom>
              <a:noFill/>
              <a:ln w="9525" cap="flat" cmpd="sng">
                <a:solidFill>
                  <a:schemeClr val="dk2"/>
                </a:solidFill>
                <a:prstDash val="solid"/>
                <a:round/>
                <a:headEnd type="none" w="med" len="med"/>
                <a:tailEnd type="triangle" w="med" len="med"/>
              </a:ln>
            </p:spPr>
          </p:cxnSp>
          <p:cxnSp>
            <p:nvCxnSpPr>
              <p:cNvPr id="6173" name="Google Shape;6173;p61"/>
              <p:cNvCxnSpPr>
                <a:endCxn id="6164" idx="2"/>
              </p:cNvCxnSpPr>
              <p:nvPr/>
            </p:nvCxnSpPr>
            <p:spPr>
              <a:xfrm>
                <a:off x="1890721" y="523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174" name="Google Shape;6174;p61"/>
              <p:cNvCxnSpPr>
                <a:stCxn id="6160" idx="6"/>
                <a:endCxn id="6162" idx="2"/>
              </p:cNvCxnSpPr>
              <p:nvPr/>
            </p:nvCxnSpPr>
            <p:spPr>
              <a:xfrm rot="10800000" flipH="1">
                <a:off x="1890652" y="523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175" name="Google Shape;6175;p61"/>
              <p:cNvCxnSpPr>
                <a:stCxn id="6160" idx="6"/>
                <a:endCxn id="6163" idx="2"/>
              </p:cNvCxnSpPr>
              <p:nvPr/>
            </p:nvCxnSpPr>
            <p:spPr>
              <a:xfrm>
                <a:off x="1890652" y="1152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76" name="Google Shape;6176;p61"/>
              <p:cNvCxnSpPr>
                <a:stCxn id="6160" idx="6"/>
                <a:endCxn id="6164" idx="2"/>
              </p:cNvCxnSpPr>
              <p:nvPr/>
            </p:nvCxnSpPr>
            <p:spPr>
              <a:xfrm>
                <a:off x="1890652" y="1152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177" name="Google Shape;6177;p61"/>
              <p:cNvCxnSpPr>
                <a:stCxn id="6161" idx="6"/>
                <a:endCxn id="6162" idx="2"/>
              </p:cNvCxnSpPr>
              <p:nvPr/>
            </p:nvCxnSpPr>
            <p:spPr>
              <a:xfrm rot="10800000" flipH="1">
                <a:off x="1892002" y="523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178" name="Google Shape;6178;p61"/>
              <p:cNvCxnSpPr>
                <a:stCxn id="6161" idx="6"/>
                <a:endCxn id="6163" idx="2"/>
              </p:cNvCxnSpPr>
              <p:nvPr/>
            </p:nvCxnSpPr>
            <p:spPr>
              <a:xfrm rot="10800000" flipH="1">
                <a:off x="1892002" y="1152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179" name="Google Shape;6179;p61"/>
              <p:cNvCxnSpPr>
                <a:stCxn id="6161" idx="6"/>
                <a:endCxn id="6164" idx="2"/>
              </p:cNvCxnSpPr>
              <p:nvPr/>
            </p:nvCxnSpPr>
            <p:spPr>
              <a:xfrm>
                <a:off x="1892002" y="1781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80" name="Google Shape;6180;p61"/>
              <p:cNvCxnSpPr/>
              <p:nvPr/>
            </p:nvCxnSpPr>
            <p:spPr>
              <a:xfrm>
                <a:off x="2829602"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81" name="Google Shape;6181;p61"/>
              <p:cNvCxnSpPr/>
              <p:nvPr/>
            </p:nvCxnSpPr>
            <p:spPr>
              <a:xfrm>
                <a:off x="2829602"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82" name="Google Shape;6182;p61"/>
              <p:cNvCxnSpPr/>
              <p:nvPr/>
            </p:nvCxnSpPr>
            <p:spPr>
              <a:xfrm>
                <a:off x="2829671"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6183" name="Google Shape;6183;p61"/>
              <p:cNvCxnSpPr/>
              <p:nvPr/>
            </p:nvCxnSpPr>
            <p:spPr>
              <a:xfrm rot="10800000" flipH="1">
                <a:off x="2829602"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84" name="Google Shape;6184;p61"/>
              <p:cNvCxnSpPr/>
              <p:nvPr/>
            </p:nvCxnSpPr>
            <p:spPr>
              <a:xfrm>
                <a:off x="2829602"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85" name="Google Shape;6185;p61"/>
              <p:cNvCxnSpPr/>
              <p:nvPr/>
            </p:nvCxnSpPr>
            <p:spPr>
              <a:xfrm>
                <a:off x="2829602"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6186" name="Google Shape;6186;p61"/>
              <p:cNvCxnSpPr/>
              <p:nvPr/>
            </p:nvCxnSpPr>
            <p:spPr>
              <a:xfrm rot="10800000" flipH="1">
                <a:off x="2830952"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6187" name="Google Shape;6187;p61"/>
              <p:cNvCxnSpPr/>
              <p:nvPr/>
            </p:nvCxnSpPr>
            <p:spPr>
              <a:xfrm rot="10800000" flipH="1">
                <a:off x="2830952"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6188" name="Google Shape;6188;p61"/>
              <p:cNvCxnSpPr/>
              <p:nvPr/>
            </p:nvCxnSpPr>
            <p:spPr>
              <a:xfrm>
                <a:off x="2830952"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89" name="Google Shape;6189;p61"/>
              <p:cNvCxnSpPr/>
              <p:nvPr/>
            </p:nvCxnSpPr>
            <p:spPr>
              <a:xfrm>
                <a:off x="3767927"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90" name="Google Shape;6190;p61"/>
              <p:cNvCxnSpPr/>
              <p:nvPr/>
            </p:nvCxnSpPr>
            <p:spPr>
              <a:xfrm>
                <a:off x="3767927"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91" name="Google Shape;6191;p61"/>
              <p:cNvCxnSpPr/>
              <p:nvPr/>
            </p:nvCxnSpPr>
            <p:spPr>
              <a:xfrm>
                <a:off x="3767996"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6192" name="Google Shape;6192;p61"/>
              <p:cNvCxnSpPr/>
              <p:nvPr/>
            </p:nvCxnSpPr>
            <p:spPr>
              <a:xfrm rot="10800000" flipH="1">
                <a:off x="3767927"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93" name="Google Shape;6193;p61"/>
              <p:cNvCxnSpPr/>
              <p:nvPr/>
            </p:nvCxnSpPr>
            <p:spPr>
              <a:xfrm>
                <a:off x="3767927"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94" name="Google Shape;6194;p61"/>
              <p:cNvCxnSpPr/>
              <p:nvPr/>
            </p:nvCxnSpPr>
            <p:spPr>
              <a:xfrm>
                <a:off x="3767927"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6195" name="Google Shape;6195;p61"/>
              <p:cNvCxnSpPr/>
              <p:nvPr/>
            </p:nvCxnSpPr>
            <p:spPr>
              <a:xfrm rot="10800000" flipH="1">
                <a:off x="3769277"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6196" name="Google Shape;6196;p61"/>
              <p:cNvCxnSpPr/>
              <p:nvPr/>
            </p:nvCxnSpPr>
            <p:spPr>
              <a:xfrm rot="10800000" flipH="1">
                <a:off x="3769277"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6197" name="Google Shape;6197;p61"/>
              <p:cNvCxnSpPr/>
              <p:nvPr/>
            </p:nvCxnSpPr>
            <p:spPr>
              <a:xfrm>
                <a:off x="3769277"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98" name="Google Shape;6198;p61"/>
              <p:cNvCxnSpPr/>
              <p:nvPr/>
            </p:nvCxnSpPr>
            <p:spPr>
              <a:xfrm>
                <a:off x="4706327" y="523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99" name="Google Shape;6199;p61"/>
              <p:cNvCxnSpPr/>
              <p:nvPr/>
            </p:nvCxnSpPr>
            <p:spPr>
              <a:xfrm>
                <a:off x="4706327" y="523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200" name="Google Shape;6200;p61"/>
              <p:cNvCxnSpPr/>
              <p:nvPr/>
            </p:nvCxnSpPr>
            <p:spPr>
              <a:xfrm>
                <a:off x="4706396" y="523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201" name="Google Shape;6201;p61"/>
              <p:cNvCxnSpPr/>
              <p:nvPr/>
            </p:nvCxnSpPr>
            <p:spPr>
              <a:xfrm rot="10800000" flipH="1">
                <a:off x="4706327" y="523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202" name="Google Shape;6202;p61"/>
              <p:cNvCxnSpPr/>
              <p:nvPr/>
            </p:nvCxnSpPr>
            <p:spPr>
              <a:xfrm>
                <a:off x="4706327" y="1152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203" name="Google Shape;6203;p61"/>
              <p:cNvCxnSpPr/>
              <p:nvPr/>
            </p:nvCxnSpPr>
            <p:spPr>
              <a:xfrm>
                <a:off x="4706327" y="1152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204" name="Google Shape;6204;p61"/>
              <p:cNvCxnSpPr/>
              <p:nvPr/>
            </p:nvCxnSpPr>
            <p:spPr>
              <a:xfrm rot="10800000" flipH="1">
                <a:off x="4707677" y="523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205" name="Google Shape;6205;p61"/>
              <p:cNvCxnSpPr/>
              <p:nvPr/>
            </p:nvCxnSpPr>
            <p:spPr>
              <a:xfrm rot="10800000" flipH="1">
                <a:off x="4707677" y="1152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206" name="Google Shape;6206;p61"/>
              <p:cNvCxnSpPr/>
              <p:nvPr/>
            </p:nvCxnSpPr>
            <p:spPr>
              <a:xfrm>
                <a:off x="4707677" y="1781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207" name="Google Shape;6207;p61"/>
              <p:cNvCxnSpPr/>
              <p:nvPr/>
            </p:nvCxnSpPr>
            <p:spPr>
              <a:xfrm>
                <a:off x="950827" y="523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208" name="Google Shape;6208;p61"/>
              <p:cNvCxnSpPr/>
              <p:nvPr/>
            </p:nvCxnSpPr>
            <p:spPr>
              <a:xfrm>
                <a:off x="950827" y="523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209" name="Google Shape;6209;p61"/>
              <p:cNvCxnSpPr/>
              <p:nvPr/>
            </p:nvCxnSpPr>
            <p:spPr>
              <a:xfrm>
                <a:off x="950896" y="523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210" name="Google Shape;6210;p61"/>
              <p:cNvCxnSpPr/>
              <p:nvPr/>
            </p:nvCxnSpPr>
            <p:spPr>
              <a:xfrm rot="10800000" flipH="1">
                <a:off x="950827" y="523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211" name="Google Shape;6211;p61"/>
              <p:cNvCxnSpPr/>
              <p:nvPr/>
            </p:nvCxnSpPr>
            <p:spPr>
              <a:xfrm>
                <a:off x="950827" y="1152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212" name="Google Shape;6212;p61"/>
              <p:cNvCxnSpPr/>
              <p:nvPr/>
            </p:nvCxnSpPr>
            <p:spPr>
              <a:xfrm>
                <a:off x="950827" y="1152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213" name="Google Shape;6213;p61"/>
              <p:cNvCxnSpPr/>
              <p:nvPr/>
            </p:nvCxnSpPr>
            <p:spPr>
              <a:xfrm rot="10800000" flipH="1">
                <a:off x="952177" y="523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214" name="Google Shape;6214;p61"/>
              <p:cNvCxnSpPr/>
              <p:nvPr/>
            </p:nvCxnSpPr>
            <p:spPr>
              <a:xfrm rot="10800000" flipH="1">
                <a:off x="952177" y="1152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215" name="Google Shape;6215;p61"/>
              <p:cNvCxnSpPr/>
              <p:nvPr/>
            </p:nvCxnSpPr>
            <p:spPr>
              <a:xfrm>
                <a:off x="952177" y="1781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6216" name="Google Shape;6216;p61"/>
              <p:cNvSpPr/>
              <p:nvPr/>
            </p:nvSpPr>
            <p:spPr>
              <a:xfrm>
                <a:off x="6208077" y="60030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6217" name="Google Shape;6217;p61"/>
              <p:cNvCxnSpPr>
                <a:stCxn id="6168" idx="6"/>
                <a:endCxn id="6216" idx="2"/>
              </p:cNvCxnSpPr>
              <p:nvPr/>
            </p:nvCxnSpPr>
            <p:spPr>
              <a:xfrm>
                <a:off x="5643927" y="523353"/>
                <a:ext cx="564000" cy="314700"/>
              </a:xfrm>
              <a:prstGeom prst="straightConnector1">
                <a:avLst/>
              </a:prstGeom>
              <a:noFill/>
              <a:ln w="9525" cap="flat" cmpd="sng">
                <a:solidFill>
                  <a:schemeClr val="dk2"/>
                </a:solidFill>
                <a:prstDash val="solid"/>
                <a:round/>
                <a:headEnd type="none" w="med" len="med"/>
                <a:tailEnd type="triangle" w="med" len="med"/>
              </a:ln>
            </p:spPr>
          </p:cxnSp>
          <p:cxnSp>
            <p:nvCxnSpPr>
              <p:cNvPr id="6218" name="Google Shape;6218;p61"/>
              <p:cNvCxnSpPr>
                <a:stCxn id="6169" idx="6"/>
                <a:endCxn id="6216" idx="2"/>
              </p:cNvCxnSpPr>
              <p:nvPr/>
            </p:nvCxnSpPr>
            <p:spPr>
              <a:xfrm rot="10800000" flipH="1">
                <a:off x="5643927" y="837903"/>
                <a:ext cx="564000" cy="314400"/>
              </a:xfrm>
              <a:prstGeom prst="straightConnector1">
                <a:avLst/>
              </a:prstGeom>
              <a:noFill/>
              <a:ln w="9525" cap="flat" cmpd="sng">
                <a:solidFill>
                  <a:schemeClr val="dk2"/>
                </a:solidFill>
                <a:prstDash val="solid"/>
                <a:round/>
                <a:headEnd type="none" w="med" len="med"/>
                <a:tailEnd type="triangle" w="med" len="med"/>
              </a:ln>
            </p:spPr>
          </p:cxnSp>
          <p:cxnSp>
            <p:nvCxnSpPr>
              <p:cNvPr id="6219" name="Google Shape;6219;p61"/>
              <p:cNvCxnSpPr>
                <a:stCxn id="6216" idx="6"/>
              </p:cNvCxnSpPr>
              <p:nvPr/>
            </p:nvCxnSpPr>
            <p:spPr>
              <a:xfrm rot="10800000" flipH="1">
                <a:off x="6675477" y="833103"/>
                <a:ext cx="217800" cy="4800"/>
              </a:xfrm>
              <a:prstGeom prst="straightConnector1">
                <a:avLst/>
              </a:prstGeom>
              <a:noFill/>
              <a:ln w="9525" cap="flat" cmpd="sng">
                <a:solidFill>
                  <a:schemeClr val="dk2"/>
                </a:solidFill>
                <a:prstDash val="solid"/>
                <a:round/>
                <a:headEnd type="none" w="med" len="med"/>
                <a:tailEnd type="triangle" w="med" len="med"/>
              </a:ln>
            </p:spPr>
          </p:cxnSp>
          <p:sp>
            <p:nvSpPr>
              <p:cNvPr id="6220" name="Google Shape;6220;p61"/>
              <p:cNvSpPr txBox="1"/>
              <p:nvPr/>
            </p:nvSpPr>
            <p:spPr>
              <a:xfrm>
                <a:off x="521000" y="1081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[2]</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6221" name="Google Shape;6221;p61"/>
              <p:cNvSpPr txBox="1"/>
              <p:nvPr/>
            </p:nvSpPr>
            <p:spPr>
              <a:xfrm>
                <a:off x="521000" y="1650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[3]</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6222" name="Google Shape;6222;p61"/>
              <p:cNvSpPr txBox="1"/>
              <p:nvPr/>
            </p:nvSpPr>
            <p:spPr>
              <a:xfrm>
                <a:off x="521000" y="455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[1]</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6223" name="Google Shape;6223;p61"/>
              <p:cNvSpPr/>
              <p:nvPr/>
            </p:nvSpPr>
            <p:spPr>
              <a:xfrm>
                <a:off x="6208077" y="12292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6224" name="Google Shape;6224;p61"/>
              <p:cNvCxnSpPr>
                <a:stCxn id="6168" idx="6"/>
                <a:endCxn id="6223" idx="2"/>
              </p:cNvCxnSpPr>
              <p:nvPr/>
            </p:nvCxnSpPr>
            <p:spPr>
              <a:xfrm>
                <a:off x="5643927" y="523353"/>
                <a:ext cx="564000" cy="943500"/>
              </a:xfrm>
              <a:prstGeom prst="straightConnector1">
                <a:avLst/>
              </a:prstGeom>
              <a:noFill/>
              <a:ln w="9525" cap="flat" cmpd="sng">
                <a:solidFill>
                  <a:schemeClr val="dk2"/>
                </a:solidFill>
                <a:prstDash val="solid"/>
                <a:round/>
                <a:headEnd type="none" w="med" len="med"/>
                <a:tailEnd type="triangle" w="med" len="med"/>
              </a:ln>
            </p:spPr>
          </p:cxnSp>
          <p:cxnSp>
            <p:nvCxnSpPr>
              <p:cNvPr id="6225" name="Google Shape;6225;p61"/>
              <p:cNvCxnSpPr>
                <a:stCxn id="6169" idx="6"/>
                <a:endCxn id="6223" idx="2"/>
              </p:cNvCxnSpPr>
              <p:nvPr/>
            </p:nvCxnSpPr>
            <p:spPr>
              <a:xfrm>
                <a:off x="5643927" y="1152303"/>
                <a:ext cx="564000" cy="314700"/>
              </a:xfrm>
              <a:prstGeom prst="straightConnector1">
                <a:avLst/>
              </a:prstGeom>
              <a:noFill/>
              <a:ln w="9525" cap="flat" cmpd="sng">
                <a:solidFill>
                  <a:schemeClr val="dk2"/>
                </a:solidFill>
                <a:prstDash val="solid"/>
                <a:round/>
                <a:headEnd type="none" w="med" len="med"/>
                <a:tailEnd type="triangle" w="med" len="med"/>
              </a:ln>
            </p:spPr>
          </p:cxnSp>
          <p:cxnSp>
            <p:nvCxnSpPr>
              <p:cNvPr id="6226" name="Google Shape;6226;p61"/>
              <p:cNvCxnSpPr>
                <a:stCxn id="6170" idx="6"/>
                <a:endCxn id="6223" idx="2"/>
              </p:cNvCxnSpPr>
              <p:nvPr/>
            </p:nvCxnSpPr>
            <p:spPr>
              <a:xfrm rot="10800000" flipH="1">
                <a:off x="5645277" y="1466853"/>
                <a:ext cx="562800" cy="314400"/>
              </a:xfrm>
              <a:prstGeom prst="straightConnector1">
                <a:avLst/>
              </a:prstGeom>
              <a:noFill/>
              <a:ln w="9525" cap="flat" cmpd="sng">
                <a:solidFill>
                  <a:schemeClr val="dk2"/>
                </a:solidFill>
                <a:prstDash val="solid"/>
                <a:round/>
                <a:headEnd type="none" w="med" len="med"/>
                <a:tailEnd type="triangle" w="med" len="med"/>
              </a:ln>
            </p:spPr>
          </p:cxnSp>
          <p:cxnSp>
            <p:nvCxnSpPr>
              <p:cNvPr id="6227" name="Google Shape;6227;p61"/>
              <p:cNvCxnSpPr>
                <a:stCxn id="6170" idx="6"/>
                <a:endCxn id="6216" idx="2"/>
              </p:cNvCxnSpPr>
              <p:nvPr/>
            </p:nvCxnSpPr>
            <p:spPr>
              <a:xfrm rot="10800000" flipH="1">
                <a:off x="5645277" y="837753"/>
                <a:ext cx="562800" cy="943500"/>
              </a:xfrm>
              <a:prstGeom prst="straightConnector1">
                <a:avLst/>
              </a:prstGeom>
              <a:noFill/>
              <a:ln w="9525" cap="flat" cmpd="sng">
                <a:solidFill>
                  <a:schemeClr val="dk2"/>
                </a:solidFill>
                <a:prstDash val="solid"/>
                <a:round/>
                <a:headEnd type="none" w="med" len="med"/>
                <a:tailEnd type="triangle" w="med" len="med"/>
              </a:ln>
            </p:spPr>
          </p:cxnSp>
          <p:cxnSp>
            <p:nvCxnSpPr>
              <p:cNvPr id="6228" name="Google Shape;6228;p61"/>
              <p:cNvCxnSpPr/>
              <p:nvPr/>
            </p:nvCxnSpPr>
            <p:spPr>
              <a:xfrm rot="10800000" flipH="1">
                <a:off x="6674752" y="1464453"/>
                <a:ext cx="217800" cy="4800"/>
              </a:xfrm>
              <a:prstGeom prst="straightConnector1">
                <a:avLst/>
              </a:prstGeom>
              <a:noFill/>
              <a:ln w="9525" cap="flat" cmpd="sng">
                <a:solidFill>
                  <a:schemeClr val="dk2"/>
                </a:solidFill>
                <a:prstDash val="solid"/>
                <a:round/>
                <a:headEnd type="none" w="med" len="med"/>
                <a:tailEnd type="triangle" w="med" len="med"/>
              </a:ln>
            </p:spPr>
          </p:cxnSp>
        </p:grpSp>
        <p:sp>
          <p:nvSpPr>
            <p:cNvPr id="6229" name="Google Shape;6229;p61"/>
            <p:cNvSpPr txBox="1"/>
            <p:nvPr/>
          </p:nvSpPr>
          <p:spPr>
            <a:xfrm>
              <a:off x="6960750" y="668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p</a:t>
              </a:r>
              <a:r>
                <a:rPr lang="en-GB" sz="1100" baseline="-25000">
                  <a:latin typeface="Consolas" panose="020B0609020204030204"/>
                  <a:ea typeface="Consolas" panose="020B0609020204030204"/>
                  <a:cs typeface="Consolas" panose="020B0609020204030204"/>
                  <a:sym typeface="Consolas" panose="020B0609020204030204"/>
                </a:rPr>
                <a:t>[1]</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6230" name="Google Shape;6230;p61"/>
            <p:cNvSpPr txBox="1"/>
            <p:nvPr/>
          </p:nvSpPr>
          <p:spPr>
            <a:xfrm>
              <a:off x="6960750" y="13210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p</a:t>
              </a:r>
              <a:r>
                <a:rPr lang="en-GB" sz="1100" baseline="-25000">
                  <a:latin typeface="Consolas" panose="020B0609020204030204"/>
                  <a:ea typeface="Consolas" panose="020B0609020204030204"/>
                  <a:cs typeface="Consolas" panose="020B0609020204030204"/>
                  <a:sym typeface="Consolas" panose="020B0609020204030204"/>
                </a:rPr>
                <a:t>[2]</a:t>
              </a:r>
              <a:endParaRPr sz="1100" baseline="-25000">
                <a:latin typeface="Consolas" panose="020B0609020204030204"/>
                <a:ea typeface="Consolas" panose="020B0609020204030204"/>
                <a:cs typeface="Consolas" panose="020B0609020204030204"/>
                <a:sym typeface="Consolas" panose="020B0609020204030204"/>
              </a:endParaRPr>
            </a:p>
          </p:txBody>
        </p:sp>
      </p:grpSp>
      <p:sp>
        <p:nvSpPr>
          <p:cNvPr id="6231" name="Google Shape;6231;p61"/>
          <p:cNvSpPr txBox="1"/>
          <p:nvPr/>
        </p:nvSpPr>
        <p:spPr>
          <a:xfrm>
            <a:off x="3336575" y="33563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Softmax Prediction with 2 outputs</a:t>
            </a:r>
            <a:endParaRPr>
              <a:latin typeface="Consolas" panose="020B0609020204030204"/>
              <a:ea typeface="Consolas" panose="020B0609020204030204"/>
              <a:cs typeface="Consolas" panose="020B0609020204030204"/>
              <a:sym typeface="Consolas" panose="020B0609020204030204"/>
            </a:endParaRPr>
          </a:p>
        </p:txBody>
      </p:sp>
      <p:cxnSp>
        <p:nvCxnSpPr>
          <p:cNvPr id="6232" name="Google Shape;6232;p61"/>
          <p:cNvCxnSpPr/>
          <p:nvPr/>
        </p:nvCxnSpPr>
        <p:spPr>
          <a:xfrm>
            <a:off x="4103624" y="2175825"/>
            <a:ext cx="257700" cy="57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88" name="Shape 88"/>
        <p:cNvGrpSpPr/>
        <p:nvPr/>
      </p:nvGrpSpPr>
      <p:grpSpPr>
        <a:xfrm>
          <a:off x="0" y="0"/>
          <a:ext cx="0" cy="0"/>
          <a:chOff x="0" y="0"/>
          <a:chExt cx="0" cy="0"/>
        </a:xfrm>
      </p:grpSpPr>
      <p:grpSp>
        <p:nvGrpSpPr>
          <p:cNvPr id="89" name="Google Shape;89;p17"/>
          <p:cNvGrpSpPr/>
          <p:nvPr/>
        </p:nvGrpSpPr>
        <p:grpSpPr>
          <a:xfrm>
            <a:off x="2553578" y="2160659"/>
            <a:ext cx="4036850" cy="922224"/>
            <a:chOff x="2854300" y="1168125"/>
            <a:chExt cx="2904000" cy="532800"/>
          </a:xfrm>
        </p:grpSpPr>
        <p:sp>
          <p:nvSpPr>
            <p:cNvPr id="90" name="Google Shape;90;p17"/>
            <p:cNvSpPr/>
            <p:nvPr/>
          </p:nvSpPr>
          <p:spPr>
            <a:xfrm flipH="1">
              <a:off x="28543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91;p17"/>
            <p:cNvSpPr/>
            <p:nvPr/>
          </p:nvSpPr>
          <p:spPr>
            <a:xfrm flipH="1">
              <a:off x="34351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92;p17"/>
            <p:cNvSpPr/>
            <p:nvPr/>
          </p:nvSpPr>
          <p:spPr>
            <a:xfrm flipH="1">
              <a:off x="40159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 name="Google Shape;93;p17"/>
            <p:cNvSpPr/>
            <p:nvPr/>
          </p:nvSpPr>
          <p:spPr>
            <a:xfrm flipH="1">
              <a:off x="45967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17"/>
            <p:cNvSpPr/>
            <p:nvPr/>
          </p:nvSpPr>
          <p:spPr>
            <a:xfrm flipH="1">
              <a:off x="51775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6236" name="Shape 6236"/>
        <p:cNvGrpSpPr/>
        <p:nvPr/>
      </p:nvGrpSpPr>
      <p:grpSpPr>
        <a:xfrm>
          <a:off x="0" y="0"/>
          <a:ext cx="0" cy="0"/>
          <a:chOff x="0" y="0"/>
          <a:chExt cx="0" cy="0"/>
        </a:xfrm>
      </p:grpSpPr>
      <p:sp>
        <p:nvSpPr>
          <p:cNvPr id="6237" name="Google Shape;6237;p62"/>
          <p:cNvSpPr txBox="1"/>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Miscellaneous</a:t>
            </a:r>
            <a:endParaRPr>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6241" name="Shape 6241"/>
        <p:cNvGrpSpPr/>
        <p:nvPr/>
      </p:nvGrpSpPr>
      <p:grpSpPr>
        <a:xfrm>
          <a:off x="0" y="0"/>
          <a:ext cx="0" cy="0"/>
          <a:chOff x="0" y="0"/>
          <a:chExt cx="0" cy="0"/>
        </a:xfrm>
      </p:grpSpPr>
      <p:sp>
        <p:nvSpPr>
          <p:cNvPr id="6242" name="Google Shape;6242;p63"/>
          <p:cNvSpPr/>
          <p:nvPr/>
        </p:nvSpPr>
        <p:spPr>
          <a:xfrm>
            <a:off x="2034224"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3" name="Google Shape;6243;p63"/>
          <p:cNvSpPr/>
          <p:nvPr/>
        </p:nvSpPr>
        <p:spPr>
          <a:xfrm>
            <a:off x="1326538" y="1122750"/>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4" name="Google Shape;6244;p63"/>
          <p:cNvSpPr/>
          <p:nvPr/>
        </p:nvSpPr>
        <p:spPr>
          <a:xfrm>
            <a:off x="1376755" y="17982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5" name="Google Shape;6245;p63"/>
          <p:cNvSpPr/>
          <p:nvPr/>
        </p:nvSpPr>
        <p:spPr>
          <a:xfrm>
            <a:off x="2104093" y="1496901"/>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6" name="Google Shape;6246;p63"/>
          <p:cNvSpPr/>
          <p:nvPr/>
        </p:nvSpPr>
        <p:spPr>
          <a:xfrm rot="5400000">
            <a:off x="2196899" y="2294796"/>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7" name="Google Shape;6247;p63"/>
          <p:cNvSpPr/>
          <p:nvPr/>
        </p:nvSpPr>
        <p:spPr>
          <a:xfrm>
            <a:off x="241157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8" name="Google Shape;6248;p63"/>
          <p:cNvSpPr/>
          <p:nvPr/>
        </p:nvSpPr>
        <p:spPr>
          <a:xfrm>
            <a:off x="2289146"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9" name="Google Shape;6249;p63"/>
          <p:cNvSpPr/>
          <p:nvPr/>
        </p:nvSpPr>
        <p:spPr>
          <a:xfrm>
            <a:off x="2530518"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0" name="Google Shape;6250;p63"/>
          <p:cNvSpPr/>
          <p:nvPr/>
        </p:nvSpPr>
        <p:spPr>
          <a:xfrm>
            <a:off x="2649481" y="3303263"/>
            <a:ext cx="993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1" name="Google Shape;6251;p63"/>
          <p:cNvSpPr/>
          <p:nvPr/>
        </p:nvSpPr>
        <p:spPr>
          <a:xfrm rot="5400000">
            <a:off x="2649440" y="317987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2" name="Google Shape;6252;p63"/>
          <p:cNvSpPr/>
          <p:nvPr/>
        </p:nvSpPr>
        <p:spPr>
          <a:xfrm>
            <a:off x="2903726" y="3303263"/>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3" name="Google Shape;6253;p63"/>
          <p:cNvSpPr/>
          <p:nvPr/>
        </p:nvSpPr>
        <p:spPr>
          <a:xfrm>
            <a:off x="2776603"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4" name="Google Shape;6254;p63"/>
          <p:cNvSpPr/>
          <p:nvPr/>
        </p:nvSpPr>
        <p:spPr>
          <a:xfrm>
            <a:off x="3088316"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5" name="Google Shape;6255;p63"/>
          <p:cNvSpPr/>
          <p:nvPr/>
        </p:nvSpPr>
        <p:spPr>
          <a:xfrm>
            <a:off x="2219898" y="82142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6" name="Google Shape;6256;p63"/>
          <p:cNvSpPr/>
          <p:nvPr/>
        </p:nvSpPr>
        <p:spPr>
          <a:xfrm>
            <a:off x="2212653" y="2417339"/>
            <a:ext cx="534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7" name="Google Shape;6257;p63"/>
          <p:cNvSpPr/>
          <p:nvPr/>
        </p:nvSpPr>
        <p:spPr>
          <a:xfrm>
            <a:off x="2649481" y="241733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8" name="Google Shape;6258;p63"/>
          <p:cNvSpPr/>
          <p:nvPr/>
        </p:nvSpPr>
        <p:spPr>
          <a:xfrm>
            <a:off x="3215428" y="330326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9" name="Google Shape;6259;p63"/>
          <p:cNvSpPr/>
          <p:nvPr/>
        </p:nvSpPr>
        <p:spPr>
          <a:xfrm rot="5400000">
            <a:off x="3244124" y="3714015"/>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0" name="Google Shape;6260;p63"/>
          <p:cNvSpPr/>
          <p:nvPr/>
        </p:nvSpPr>
        <p:spPr>
          <a:xfrm>
            <a:off x="3215423" y="3824251"/>
            <a:ext cx="1569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1" name="Google Shape;6261;p63"/>
          <p:cNvSpPr/>
          <p:nvPr/>
        </p:nvSpPr>
        <p:spPr>
          <a:xfrm>
            <a:off x="3509127" y="382425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2" name="Google Shape;6262;p63"/>
          <p:cNvSpPr/>
          <p:nvPr/>
        </p:nvSpPr>
        <p:spPr>
          <a:xfrm>
            <a:off x="3391018" y="391817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3" name="Google Shape;6263;p63"/>
          <p:cNvSpPr/>
          <p:nvPr/>
        </p:nvSpPr>
        <p:spPr>
          <a:xfrm>
            <a:off x="3859581" y="382425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4" name="Google Shape;6264;p63"/>
          <p:cNvSpPr/>
          <p:nvPr/>
        </p:nvSpPr>
        <p:spPr>
          <a:xfrm>
            <a:off x="3741473" y="391817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5" name="Google Shape;6265;p63"/>
          <p:cNvSpPr/>
          <p:nvPr/>
        </p:nvSpPr>
        <p:spPr>
          <a:xfrm>
            <a:off x="3859591" y="4221392"/>
            <a:ext cx="2136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6" name="Google Shape;6266;p63"/>
          <p:cNvSpPr/>
          <p:nvPr/>
        </p:nvSpPr>
        <p:spPr>
          <a:xfrm rot="5400000">
            <a:off x="3916672" y="4117611"/>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7" name="Google Shape;6267;p63"/>
          <p:cNvSpPr/>
          <p:nvPr/>
        </p:nvSpPr>
        <p:spPr>
          <a:xfrm>
            <a:off x="4231701" y="422139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8" name="Google Shape;6268;p63"/>
          <p:cNvSpPr/>
          <p:nvPr/>
        </p:nvSpPr>
        <p:spPr>
          <a:xfrm>
            <a:off x="4102760" y="423630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9" name="Google Shape;6269;p63"/>
          <p:cNvSpPr/>
          <p:nvPr/>
        </p:nvSpPr>
        <p:spPr>
          <a:xfrm>
            <a:off x="4700497" y="422139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0" name="Google Shape;6270;p63"/>
          <p:cNvSpPr/>
          <p:nvPr/>
        </p:nvSpPr>
        <p:spPr>
          <a:xfrm>
            <a:off x="4571556" y="423630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1" name="Google Shape;6271;p63"/>
          <p:cNvSpPr/>
          <p:nvPr/>
        </p:nvSpPr>
        <p:spPr>
          <a:xfrm>
            <a:off x="4487859" y="382423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2" name="Google Shape;6272;p63"/>
          <p:cNvSpPr/>
          <p:nvPr/>
        </p:nvSpPr>
        <p:spPr>
          <a:xfrm>
            <a:off x="4704240" y="3824225"/>
            <a:ext cx="3048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3" name="Google Shape;6273;p63"/>
          <p:cNvSpPr/>
          <p:nvPr/>
        </p:nvSpPr>
        <p:spPr>
          <a:xfrm>
            <a:off x="5185793" y="382423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4" name="Google Shape;6274;p63"/>
          <p:cNvSpPr/>
          <p:nvPr/>
        </p:nvSpPr>
        <p:spPr>
          <a:xfrm>
            <a:off x="5047318" y="391812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5" name="Google Shape;6275;p63"/>
          <p:cNvSpPr/>
          <p:nvPr/>
        </p:nvSpPr>
        <p:spPr>
          <a:xfrm>
            <a:off x="5539224" y="382423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6" name="Google Shape;6276;p63"/>
          <p:cNvSpPr/>
          <p:nvPr/>
        </p:nvSpPr>
        <p:spPr>
          <a:xfrm>
            <a:off x="5419619" y="391815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7" name="Google Shape;6277;p63"/>
          <p:cNvSpPr/>
          <p:nvPr/>
        </p:nvSpPr>
        <p:spPr>
          <a:xfrm rot="5400000" flipH="1">
            <a:off x="4754832" y="4119947"/>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8" name="Google Shape;6278;p63"/>
          <p:cNvSpPr/>
          <p:nvPr/>
        </p:nvSpPr>
        <p:spPr>
          <a:xfrm>
            <a:off x="5539234" y="3303263"/>
            <a:ext cx="2136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9" name="Google Shape;6279;p63"/>
          <p:cNvSpPr/>
          <p:nvPr/>
        </p:nvSpPr>
        <p:spPr>
          <a:xfrm>
            <a:off x="5377901" y="330326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0" name="Google Shape;6280;p63"/>
          <p:cNvSpPr/>
          <p:nvPr/>
        </p:nvSpPr>
        <p:spPr>
          <a:xfrm rot="5400000" flipH="1">
            <a:off x="5596315" y="3714034"/>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1" name="Google Shape;6281;p63"/>
          <p:cNvSpPr/>
          <p:nvPr/>
        </p:nvSpPr>
        <p:spPr>
          <a:xfrm>
            <a:off x="5915326" y="3303275"/>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2" name="Google Shape;6282;p63"/>
          <p:cNvSpPr/>
          <p:nvPr/>
        </p:nvSpPr>
        <p:spPr>
          <a:xfrm>
            <a:off x="5776320"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3" name="Google Shape;6283;p63"/>
          <p:cNvSpPr/>
          <p:nvPr/>
        </p:nvSpPr>
        <p:spPr>
          <a:xfrm rot="5400000" flipH="1">
            <a:off x="6304004" y="317991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4" name="Google Shape;6284;p63"/>
          <p:cNvSpPr/>
          <p:nvPr/>
        </p:nvSpPr>
        <p:spPr>
          <a:xfrm>
            <a:off x="6270339" y="2417350"/>
            <a:ext cx="1569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5" name="Google Shape;6285;p63"/>
          <p:cNvSpPr/>
          <p:nvPr/>
        </p:nvSpPr>
        <p:spPr>
          <a:xfrm>
            <a:off x="6275222" y="3303200"/>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6" name="Google Shape;6286;p63"/>
          <p:cNvSpPr/>
          <p:nvPr/>
        </p:nvSpPr>
        <p:spPr>
          <a:xfrm>
            <a:off x="6120015" y="3438957"/>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7" name="Google Shape;6287;p63"/>
          <p:cNvSpPr/>
          <p:nvPr/>
        </p:nvSpPr>
        <p:spPr>
          <a:xfrm>
            <a:off x="6163859" y="241733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8" name="Google Shape;6288;p63"/>
          <p:cNvSpPr/>
          <p:nvPr/>
        </p:nvSpPr>
        <p:spPr>
          <a:xfrm>
            <a:off x="662520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9" name="Google Shape;6289;p63"/>
          <p:cNvSpPr/>
          <p:nvPr/>
        </p:nvSpPr>
        <p:spPr>
          <a:xfrm>
            <a:off x="6491123"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0" name="Google Shape;6290;p63"/>
          <p:cNvSpPr/>
          <p:nvPr/>
        </p:nvSpPr>
        <p:spPr>
          <a:xfrm>
            <a:off x="689337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1" name="Google Shape;6291;p63"/>
          <p:cNvSpPr/>
          <p:nvPr/>
        </p:nvSpPr>
        <p:spPr>
          <a:xfrm>
            <a:off x="6759293"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2" name="Google Shape;6292;p63"/>
          <p:cNvSpPr/>
          <p:nvPr/>
        </p:nvSpPr>
        <p:spPr>
          <a:xfrm rot="5400000" flipH="1">
            <a:off x="6893352" y="229484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3" name="Google Shape;6293;p63"/>
          <p:cNvSpPr/>
          <p:nvPr/>
        </p:nvSpPr>
        <p:spPr>
          <a:xfrm>
            <a:off x="6893375" y="821425"/>
            <a:ext cx="993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4" name="Google Shape;6294;p63"/>
          <p:cNvSpPr/>
          <p:nvPr/>
        </p:nvSpPr>
        <p:spPr>
          <a:xfrm>
            <a:off x="6834183" y="82142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5" name="Google Shape;6295;p63"/>
          <p:cNvSpPr/>
          <p:nvPr/>
        </p:nvSpPr>
        <p:spPr>
          <a:xfrm>
            <a:off x="7390141"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6" name="Google Shape;6296;p63"/>
          <p:cNvSpPr/>
          <p:nvPr/>
        </p:nvSpPr>
        <p:spPr>
          <a:xfrm>
            <a:off x="7253396" y="14967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7" name="Google Shape;6297;p63"/>
          <p:cNvSpPr/>
          <p:nvPr/>
        </p:nvSpPr>
        <p:spPr>
          <a:xfrm>
            <a:off x="7496344" y="1496901"/>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8" name="Google Shape;6298;p63"/>
          <p:cNvSpPr/>
          <p:nvPr/>
        </p:nvSpPr>
        <p:spPr>
          <a:xfrm>
            <a:off x="7648434" y="821425"/>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9" name="Google Shape;6299;p63"/>
          <p:cNvSpPr/>
          <p:nvPr/>
        </p:nvSpPr>
        <p:spPr>
          <a:xfrm>
            <a:off x="7162568"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0" name="Google Shape;6300;p63"/>
          <p:cNvSpPr/>
          <p:nvPr/>
        </p:nvSpPr>
        <p:spPr>
          <a:xfrm>
            <a:off x="7027956" y="14967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301" name="Google Shape;6301;p63"/>
          <p:cNvCxnSpPr/>
          <p:nvPr/>
        </p:nvCxnSpPr>
        <p:spPr>
          <a:xfrm>
            <a:off x="2423475" y="1531520"/>
            <a:ext cx="4271700" cy="0"/>
          </a:xfrm>
          <a:prstGeom prst="straightConnector1">
            <a:avLst/>
          </a:prstGeom>
          <a:noFill/>
          <a:ln w="19050" cap="flat" cmpd="sng">
            <a:solidFill>
              <a:srgbClr val="980000"/>
            </a:solidFill>
            <a:prstDash val="solid"/>
            <a:round/>
            <a:headEnd type="none" w="med" len="med"/>
            <a:tailEnd type="triangle" w="med" len="med"/>
          </a:ln>
        </p:spPr>
      </p:cxnSp>
      <p:cxnSp>
        <p:nvCxnSpPr>
          <p:cNvPr id="6302" name="Google Shape;6302;p63"/>
          <p:cNvCxnSpPr/>
          <p:nvPr/>
        </p:nvCxnSpPr>
        <p:spPr>
          <a:xfrm rot="10800000" flipH="1">
            <a:off x="2879225" y="2756663"/>
            <a:ext cx="3154200" cy="26700"/>
          </a:xfrm>
          <a:prstGeom prst="straightConnector1">
            <a:avLst/>
          </a:prstGeom>
          <a:noFill/>
          <a:ln w="19050" cap="flat" cmpd="sng">
            <a:solidFill>
              <a:srgbClr val="980000"/>
            </a:solidFill>
            <a:prstDash val="solid"/>
            <a:round/>
            <a:headEnd type="none" w="med" len="med"/>
            <a:tailEnd type="triangle" w="med" len="med"/>
          </a:ln>
        </p:spPr>
      </p:cxnSp>
      <p:cxnSp>
        <p:nvCxnSpPr>
          <p:cNvPr id="6303" name="Google Shape;6303;p63"/>
          <p:cNvCxnSpPr/>
          <p:nvPr/>
        </p:nvCxnSpPr>
        <p:spPr>
          <a:xfrm>
            <a:off x="3459818" y="3470450"/>
            <a:ext cx="1830600" cy="6600"/>
          </a:xfrm>
          <a:prstGeom prst="straightConnector1">
            <a:avLst/>
          </a:prstGeom>
          <a:noFill/>
          <a:ln w="19050" cap="flat" cmpd="sng">
            <a:solidFill>
              <a:srgbClr val="980000"/>
            </a:solidFill>
            <a:prstDash val="solid"/>
            <a:round/>
            <a:headEnd type="none" w="med" len="med"/>
            <a:tailEnd type="triangle" w="med" len="med"/>
          </a:ln>
        </p:spPr>
      </p:cxnSp>
      <p:cxnSp>
        <p:nvCxnSpPr>
          <p:cNvPr id="6304" name="Google Shape;6304;p63"/>
          <p:cNvCxnSpPr/>
          <p:nvPr/>
        </p:nvCxnSpPr>
        <p:spPr>
          <a:xfrm rot="10800000" flipH="1">
            <a:off x="4128145" y="3951488"/>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6305" name="Google Shape;6305;p63"/>
          <p:cNvSpPr txBox="1"/>
          <p:nvPr/>
        </p:nvSpPr>
        <p:spPr>
          <a:xfrm>
            <a:off x="1218992" y="944233"/>
            <a:ext cx="213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solidFill>
                  <a:srgbClr val="434343"/>
                </a:solidFill>
                <a:latin typeface="Roboto"/>
                <a:ea typeface="Roboto"/>
                <a:cs typeface="Roboto"/>
                <a:sym typeface="Roboto"/>
              </a:rPr>
              <a:t>3</a:t>
            </a:r>
            <a:endParaRPr sz="900">
              <a:solidFill>
                <a:srgbClr val="434343"/>
              </a:solidFill>
              <a:latin typeface="Roboto"/>
              <a:ea typeface="Roboto"/>
              <a:cs typeface="Roboto"/>
              <a:sym typeface="Roboto"/>
            </a:endParaRPr>
          </a:p>
        </p:txBody>
      </p:sp>
      <p:sp>
        <p:nvSpPr>
          <p:cNvPr id="6306" name="Google Shape;6306;p63"/>
          <p:cNvSpPr txBox="1"/>
          <p:nvPr/>
        </p:nvSpPr>
        <p:spPr>
          <a:xfrm>
            <a:off x="3081625" y="309097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6307" name="Google Shape;6307;p63"/>
          <p:cNvSpPr txBox="1"/>
          <p:nvPr/>
        </p:nvSpPr>
        <p:spPr>
          <a:xfrm>
            <a:off x="1304008" y="95232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308" name="Google Shape;6308;p63"/>
          <p:cNvSpPr txBox="1"/>
          <p:nvPr/>
        </p:nvSpPr>
        <p:spPr>
          <a:xfrm>
            <a:off x="2027108" y="65099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309" name="Google Shape;6309;p63"/>
          <p:cNvSpPr txBox="1"/>
          <p:nvPr/>
        </p:nvSpPr>
        <p:spPr>
          <a:xfrm>
            <a:off x="2244025" y="222414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6310" name="Google Shape;6310;p63"/>
          <p:cNvSpPr txBox="1"/>
          <p:nvPr/>
        </p:nvSpPr>
        <p:spPr>
          <a:xfrm>
            <a:off x="2486875" y="223472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6311" name="Google Shape;6311;p63"/>
          <p:cNvSpPr txBox="1"/>
          <p:nvPr/>
        </p:nvSpPr>
        <p:spPr>
          <a:xfrm>
            <a:off x="2769925" y="309087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6312" name="Google Shape;6312;p63"/>
          <p:cNvSpPr txBox="1"/>
          <p:nvPr/>
        </p:nvSpPr>
        <p:spPr>
          <a:xfrm>
            <a:off x="3403700" y="3645627"/>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6313" name="Google Shape;6313;p63"/>
          <p:cNvSpPr txBox="1"/>
          <p:nvPr/>
        </p:nvSpPr>
        <p:spPr>
          <a:xfrm>
            <a:off x="3754050" y="364636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6314" name="Google Shape;6314;p63"/>
          <p:cNvSpPr txBox="1"/>
          <p:nvPr/>
        </p:nvSpPr>
        <p:spPr>
          <a:xfrm>
            <a:off x="4184548" y="4280886"/>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6315" name="Google Shape;6315;p63"/>
          <p:cNvSpPr txBox="1"/>
          <p:nvPr/>
        </p:nvSpPr>
        <p:spPr>
          <a:xfrm>
            <a:off x="4643325" y="428971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6316" name="Google Shape;6316;p63"/>
          <p:cNvSpPr txBox="1"/>
          <p:nvPr/>
        </p:nvSpPr>
        <p:spPr>
          <a:xfrm>
            <a:off x="4348915" y="3643365"/>
            <a:ext cx="7791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a:ea typeface="Roboto"/>
                <a:cs typeface="Roboto"/>
                <a:sym typeface="Roboto"/>
              </a:rPr>
              <a:t>128+256</a:t>
            </a:r>
            <a:endParaRPr sz="1000">
              <a:solidFill>
                <a:srgbClr val="434343"/>
              </a:solidFill>
              <a:latin typeface="Roboto"/>
              <a:ea typeface="Roboto"/>
              <a:cs typeface="Roboto"/>
              <a:sym typeface="Roboto"/>
            </a:endParaRPr>
          </a:p>
        </p:txBody>
      </p:sp>
      <p:sp>
        <p:nvSpPr>
          <p:cNvPr id="6317" name="Google Shape;6317;p63"/>
          <p:cNvSpPr txBox="1"/>
          <p:nvPr/>
        </p:nvSpPr>
        <p:spPr>
          <a:xfrm>
            <a:off x="5064138" y="364338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6318" name="Google Shape;6318;p63"/>
          <p:cNvSpPr txBox="1"/>
          <p:nvPr/>
        </p:nvSpPr>
        <p:spPr>
          <a:xfrm>
            <a:off x="7453423" y="65101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a:ea typeface="Roboto"/>
                <a:cs typeface="Roboto"/>
                <a:sym typeface="Roboto"/>
              </a:rPr>
              <a:t>1</a:t>
            </a:r>
            <a:endParaRPr sz="1000">
              <a:solidFill>
                <a:srgbClr val="434343"/>
              </a:solidFill>
              <a:latin typeface="Roboto"/>
              <a:ea typeface="Roboto"/>
              <a:cs typeface="Roboto"/>
              <a:sym typeface="Roboto"/>
            </a:endParaRPr>
          </a:p>
        </p:txBody>
      </p:sp>
      <p:sp>
        <p:nvSpPr>
          <p:cNvPr id="6319" name="Google Shape;6319;p63"/>
          <p:cNvSpPr txBox="1"/>
          <p:nvPr/>
        </p:nvSpPr>
        <p:spPr>
          <a:xfrm>
            <a:off x="5234525" y="3120165"/>
            <a:ext cx="6168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a:ea typeface="Roboto"/>
                <a:cs typeface="Roboto"/>
                <a:sym typeface="Roboto"/>
              </a:rPr>
              <a:t>64+128</a:t>
            </a:r>
            <a:endParaRPr sz="1000">
              <a:solidFill>
                <a:srgbClr val="434343"/>
              </a:solidFill>
              <a:latin typeface="Roboto"/>
              <a:ea typeface="Roboto"/>
              <a:cs typeface="Roboto"/>
              <a:sym typeface="Roboto"/>
            </a:endParaRPr>
          </a:p>
        </p:txBody>
      </p:sp>
      <p:sp>
        <p:nvSpPr>
          <p:cNvPr id="6320" name="Google Shape;6320;p63"/>
          <p:cNvSpPr txBox="1"/>
          <p:nvPr/>
        </p:nvSpPr>
        <p:spPr>
          <a:xfrm>
            <a:off x="5769393" y="312326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6321" name="Google Shape;6321;p63"/>
          <p:cNvSpPr txBox="1"/>
          <p:nvPr/>
        </p:nvSpPr>
        <p:spPr>
          <a:xfrm>
            <a:off x="5997608" y="2238145"/>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a:ea typeface="Roboto"/>
                <a:cs typeface="Roboto"/>
                <a:sym typeface="Roboto"/>
              </a:rPr>
              <a:t>32+64</a:t>
            </a:r>
            <a:endParaRPr sz="1000">
              <a:solidFill>
                <a:srgbClr val="434343"/>
              </a:solidFill>
              <a:latin typeface="Roboto"/>
              <a:ea typeface="Roboto"/>
              <a:cs typeface="Roboto"/>
              <a:sym typeface="Roboto"/>
            </a:endParaRPr>
          </a:p>
        </p:txBody>
      </p:sp>
      <p:sp>
        <p:nvSpPr>
          <p:cNvPr id="6322" name="Google Shape;6322;p63"/>
          <p:cNvSpPr txBox="1"/>
          <p:nvPr/>
        </p:nvSpPr>
        <p:spPr>
          <a:xfrm>
            <a:off x="6394051" y="2234755"/>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6323" name="Google Shape;6323;p63"/>
          <p:cNvSpPr txBox="1"/>
          <p:nvPr/>
        </p:nvSpPr>
        <p:spPr>
          <a:xfrm>
            <a:off x="6610408" y="642902"/>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a:ea typeface="Roboto"/>
                <a:cs typeface="Roboto"/>
                <a:sym typeface="Roboto"/>
              </a:rPr>
              <a:t>16+32</a:t>
            </a:r>
            <a:endParaRPr sz="1000">
              <a:solidFill>
                <a:srgbClr val="434343"/>
              </a:solidFill>
              <a:latin typeface="Roboto"/>
              <a:ea typeface="Roboto"/>
              <a:cs typeface="Roboto"/>
              <a:sym typeface="Roboto"/>
            </a:endParaRPr>
          </a:p>
        </p:txBody>
      </p:sp>
      <p:sp>
        <p:nvSpPr>
          <p:cNvPr id="6324" name="Google Shape;6324;p63"/>
          <p:cNvSpPr txBox="1"/>
          <p:nvPr/>
        </p:nvSpPr>
        <p:spPr>
          <a:xfrm>
            <a:off x="6970445" y="64291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325" name="Google Shape;6325;p63"/>
          <p:cNvSpPr txBox="1"/>
          <p:nvPr/>
        </p:nvSpPr>
        <p:spPr>
          <a:xfrm>
            <a:off x="7204675" y="650995"/>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326" name="Google Shape;6326;p63"/>
          <p:cNvSpPr/>
          <p:nvPr/>
        </p:nvSpPr>
        <p:spPr>
          <a:xfrm>
            <a:off x="2792513" y="856813"/>
            <a:ext cx="3477000" cy="615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7" name="Google Shape;6327;p63"/>
          <p:cNvSpPr/>
          <p:nvPr/>
        </p:nvSpPr>
        <p:spPr>
          <a:xfrm>
            <a:off x="2870130" y="924439"/>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8" name="Google Shape;6328;p63"/>
          <p:cNvSpPr/>
          <p:nvPr/>
        </p:nvSpPr>
        <p:spPr>
          <a:xfrm rot="5400000">
            <a:off x="2870149" y="111270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329" name="Google Shape;6329;p63"/>
          <p:cNvCxnSpPr/>
          <p:nvPr/>
        </p:nvCxnSpPr>
        <p:spPr>
          <a:xfrm rot="10800000" flipH="1">
            <a:off x="4051317" y="1163250"/>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6330" name="Google Shape;6330;p63"/>
          <p:cNvSpPr/>
          <p:nvPr/>
        </p:nvSpPr>
        <p:spPr>
          <a:xfrm>
            <a:off x="4264413" y="1304189"/>
            <a:ext cx="99300" cy="1248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1" name="Google Shape;6331;p63"/>
          <p:cNvSpPr/>
          <p:nvPr/>
        </p:nvSpPr>
        <p:spPr>
          <a:xfrm>
            <a:off x="4243219" y="924439"/>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2" name="Google Shape;6332;p63"/>
          <p:cNvSpPr/>
          <p:nvPr/>
        </p:nvSpPr>
        <p:spPr>
          <a:xfrm rot="5400000" flipH="1">
            <a:off x="2870129" y="1315843"/>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3" name="Google Shape;6333;p63"/>
          <p:cNvSpPr/>
          <p:nvPr/>
        </p:nvSpPr>
        <p:spPr>
          <a:xfrm>
            <a:off x="2118959" y="215454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4" name="Google Shape;6334;p63"/>
          <p:cNvSpPr/>
          <p:nvPr/>
        </p:nvSpPr>
        <p:spPr>
          <a:xfrm>
            <a:off x="2545384" y="305057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5" name="Google Shape;6335;p63"/>
          <p:cNvSpPr/>
          <p:nvPr/>
        </p:nvSpPr>
        <p:spPr>
          <a:xfrm>
            <a:off x="3103234" y="357674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6" name="Google Shape;6336;p63"/>
          <p:cNvSpPr/>
          <p:nvPr/>
        </p:nvSpPr>
        <p:spPr>
          <a:xfrm>
            <a:off x="4586409" y="4351523"/>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7" name="Google Shape;6337;p63"/>
          <p:cNvSpPr/>
          <p:nvPr/>
        </p:nvSpPr>
        <p:spPr>
          <a:xfrm>
            <a:off x="6774134" y="305057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8" name="Google Shape;6338;p63"/>
          <p:cNvSpPr/>
          <p:nvPr/>
        </p:nvSpPr>
        <p:spPr>
          <a:xfrm>
            <a:off x="7511184" y="215454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9" name="Google Shape;6339;p63"/>
          <p:cNvSpPr/>
          <p:nvPr/>
        </p:nvSpPr>
        <p:spPr>
          <a:xfrm>
            <a:off x="6138921" y="357674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0" name="Google Shape;6340;p63"/>
          <p:cNvSpPr/>
          <p:nvPr/>
        </p:nvSpPr>
        <p:spPr>
          <a:xfrm>
            <a:off x="5421171" y="400852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1" name="Google Shape;6341;p63"/>
          <p:cNvSpPr/>
          <p:nvPr/>
        </p:nvSpPr>
        <p:spPr>
          <a:xfrm>
            <a:off x="3743034" y="400852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2" name="Google Shape;6342;p63"/>
          <p:cNvSpPr/>
          <p:nvPr/>
        </p:nvSpPr>
        <p:spPr>
          <a:xfrm>
            <a:off x="5328634" y="944236"/>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3" name="Google Shape;6343;p63"/>
          <p:cNvSpPr/>
          <p:nvPr/>
        </p:nvSpPr>
        <p:spPr>
          <a:xfrm>
            <a:off x="5328634" y="1129961"/>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4" name="Google Shape;6344;p63"/>
          <p:cNvSpPr/>
          <p:nvPr/>
        </p:nvSpPr>
        <p:spPr>
          <a:xfrm>
            <a:off x="5328634" y="1315848"/>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5" name="Google Shape;6345;p63"/>
          <p:cNvSpPr txBox="1"/>
          <p:nvPr/>
        </p:nvSpPr>
        <p:spPr>
          <a:xfrm>
            <a:off x="2819238" y="85380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a:ea typeface="Roboto"/>
                <a:cs typeface="Roboto"/>
                <a:sym typeface="Roboto"/>
              </a:rPr>
              <a:t>Convolution 3x3</a:t>
            </a:r>
            <a:endParaRPr sz="1000">
              <a:solidFill>
                <a:srgbClr val="434343"/>
              </a:solidFill>
              <a:latin typeface="Roboto"/>
              <a:ea typeface="Roboto"/>
              <a:cs typeface="Roboto"/>
              <a:sym typeface="Roboto"/>
            </a:endParaRPr>
          </a:p>
        </p:txBody>
      </p:sp>
      <p:sp>
        <p:nvSpPr>
          <p:cNvPr id="6346" name="Google Shape;6346;p63"/>
          <p:cNvSpPr txBox="1"/>
          <p:nvPr/>
        </p:nvSpPr>
        <p:spPr>
          <a:xfrm>
            <a:off x="2819238" y="1040375"/>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a:ea typeface="Roboto"/>
                <a:cs typeface="Roboto"/>
                <a:sym typeface="Roboto"/>
              </a:rPr>
              <a:t>Max Pooling 2x2</a:t>
            </a:r>
            <a:endParaRPr sz="1000">
              <a:solidFill>
                <a:srgbClr val="434343"/>
              </a:solidFill>
              <a:latin typeface="Roboto"/>
              <a:ea typeface="Roboto"/>
              <a:cs typeface="Roboto"/>
              <a:sym typeface="Roboto"/>
            </a:endParaRPr>
          </a:p>
        </p:txBody>
      </p:sp>
      <p:sp>
        <p:nvSpPr>
          <p:cNvPr id="6347" name="Google Shape;6347;p63"/>
          <p:cNvSpPr txBox="1"/>
          <p:nvPr/>
        </p:nvSpPr>
        <p:spPr>
          <a:xfrm>
            <a:off x="4212985" y="85380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a:ea typeface="Roboto"/>
                <a:cs typeface="Roboto"/>
                <a:sym typeface="Roboto"/>
              </a:rPr>
              <a:t>Convolution 1x1</a:t>
            </a:r>
            <a:endParaRPr sz="1000">
              <a:solidFill>
                <a:srgbClr val="434343"/>
              </a:solidFill>
              <a:latin typeface="Roboto"/>
              <a:ea typeface="Roboto"/>
              <a:cs typeface="Roboto"/>
              <a:sym typeface="Roboto"/>
            </a:endParaRPr>
          </a:p>
        </p:txBody>
      </p:sp>
      <p:sp>
        <p:nvSpPr>
          <p:cNvPr id="6348" name="Google Shape;6348;p63"/>
          <p:cNvSpPr txBox="1"/>
          <p:nvPr/>
        </p:nvSpPr>
        <p:spPr>
          <a:xfrm>
            <a:off x="4218439" y="1059325"/>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a:ea typeface="Roboto"/>
                <a:cs typeface="Roboto"/>
                <a:sym typeface="Roboto"/>
              </a:rPr>
              <a:t>Skip connection</a:t>
            </a:r>
            <a:endParaRPr sz="1000">
              <a:solidFill>
                <a:srgbClr val="434343"/>
              </a:solidFill>
              <a:latin typeface="Roboto"/>
              <a:ea typeface="Roboto"/>
              <a:cs typeface="Roboto"/>
              <a:sym typeface="Roboto"/>
            </a:endParaRPr>
          </a:p>
        </p:txBody>
      </p:sp>
      <p:sp>
        <p:nvSpPr>
          <p:cNvPr id="6349" name="Google Shape;6349;p63"/>
          <p:cNvSpPr txBox="1"/>
          <p:nvPr/>
        </p:nvSpPr>
        <p:spPr>
          <a:xfrm>
            <a:off x="2819238" y="126115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a:ea typeface="Roboto"/>
                <a:cs typeface="Roboto"/>
                <a:sym typeface="Roboto"/>
              </a:rPr>
              <a:t>Up Sampling 2x2</a:t>
            </a:r>
            <a:endParaRPr sz="1000">
              <a:solidFill>
                <a:srgbClr val="434343"/>
              </a:solidFill>
              <a:latin typeface="Roboto"/>
              <a:ea typeface="Roboto"/>
              <a:cs typeface="Roboto"/>
              <a:sym typeface="Roboto"/>
            </a:endParaRPr>
          </a:p>
        </p:txBody>
      </p:sp>
      <p:sp>
        <p:nvSpPr>
          <p:cNvPr id="6350" name="Google Shape;6350;p63"/>
          <p:cNvSpPr txBox="1"/>
          <p:nvPr/>
        </p:nvSpPr>
        <p:spPr>
          <a:xfrm>
            <a:off x="4141869" y="1258537"/>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a:ea typeface="Roboto"/>
                <a:cs typeface="Roboto"/>
                <a:sym typeface="Roboto"/>
              </a:rPr>
              <a:t>Block copied</a:t>
            </a:r>
            <a:endParaRPr sz="1000">
              <a:solidFill>
                <a:srgbClr val="434343"/>
              </a:solidFill>
              <a:latin typeface="Roboto"/>
              <a:ea typeface="Roboto"/>
              <a:cs typeface="Roboto"/>
              <a:sym typeface="Roboto"/>
            </a:endParaRPr>
          </a:p>
        </p:txBody>
      </p:sp>
      <p:sp>
        <p:nvSpPr>
          <p:cNvPr id="6351" name="Google Shape;6351;p63"/>
          <p:cNvSpPr txBox="1"/>
          <p:nvPr/>
        </p:nvSpPr>
        <p:spPr>
          <a:xfrm>
            <a:off x="5392856" y="873450"/>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a:ea typeface="Roboto"/>
                <a:cs typeface="Roboto"/>
                <a:sym typeface="Roboto"/>
              </a:rPr>
              <a:t>Dropout 0.1</a:t>
            </a:r>
            <a:endParaRPr sz="1000">
              <a:solidFill>
                <a:srgbClr val="434343"/>
              </a:solidFill>
              <a:latin typeface="Roboto"/>
              <a:ea typeface="Roboto"/>
              <a:cs typeface="Roboto"/>
              <a:sym typeface="Roboto"/>
            </a:endParaRPr>
          </a:p>
        </p:txBody>
      </p:sp>
      <p:sp>
        <p:nvSpPr>
          <p:cNvPr id="6352" name="Google Shape;6352;p63"/>
          <p:cNvSpPr txBox="1"/>
          <p:nvPr/>
        </p:nvSpPr>
        <p:spPr>
          <a:xfrm>
            <a:off x="5395228" y="1059412"/>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a:ea typeface="Roboto"/>
                <a:cs typeface="Roboto"/>
                <a:sym typeface="Roboto"/>
              </a:rPr>
              <a:t>Dropout 0.2</a:t>
            </a:r>
            <a:endParaRPr sz="1000">
              <a:solidFill>
                <a:srgbClr val="434343"/>
              </a:solidFill>
              <a:latin typeface="Roboto"/>
              <a:ea typeface="Roboto"/>
              <a:cs typeface="Roboto"/>
              <a:sym typeface="Roboto"/>
            </a:endParaRPr>
          </a:p>
        </p:txBody>
      </p:sp>
      <p:sp>
        <p:nvSpPr>
          <p:cNvPr id="6353" name="Google Shape;6353;p63"/>
          <p:cNvSpPr txBox="1"/>
          <p:nvPr/>
        </p:nvSpPr>
        <p:spPr>
          <a:xfrm>
            <a:off x="5395252" y="1245195"/>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a:ea typeface="Roboto"/>
                <a:cs typeface="Roboto"/>
                <a:sym typeface="Roboto"/>
              </a:rPr>
              <a:t>Dropout 0.3</a:t>
            </a:r>
            <a:endParaRPr sz="1000">
              <a:solidFill>
                <a:srgbClr val="434343"/>
              </a:solidFill>
              <a:latin typeface="Roboto"/>
              <a:ea typeface="Roboto"/>
              <a:cs typeface="Roboto"/>
              <a:sym typeface="Roboto"/>
            </a:endParaRPr>
          </a:p>
        </p:txBody>
      </p:sp>
      <p:sp>
        <p:nvSpPr>
          <p:cNvPr id="6354" name="Google Shape;6354;p63"/>
          <p:cNvSpPr/>
          <p:nvPr/>
        </p:nvSpPr>
        <p:spPr>
          <a:xfrm>
            <a:off x="185513" y="13375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5" name="Google Shape;6355;p63"/>
          <p:cNvSpPr/>
          <p:nvPr/>
        </p:nvSpPr>
        <p:spPr>
          <a:xfrm>
            <a:off x="261713" y="14137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6" name="Google Shape;6356;p63"/>
          <p:cNvSpPr/>
          <p:nvPr/>
        </p:nvSpPr>
        <p:spPr>
          <a:xfrm>
            <a:off x="337913" y="14899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7" name="Google Shape;6357;p63"/>
          <p:cNvSpPr/>
          <p:nvPr/>
        </p:nvSpPr>
        <p:spPr>
          <a:xfrm>
            <a:off x="414113" y="15661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8" name="Google Shape;6358;p63"/>
          <p:cNvSpPr/>
          <p:nvPr/>
        </p:nvSpPr>
        <p:spPr>
          <a:xfrm>
            <a:off x="7796288" y="9980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9" name="Google Shape;6359;p63"/>
          <p:cNvSpPr/>
          <p:nvPr/>
        </p:nvSpPr>
        <p:spPr>
          <a:xfrm>
            <a:off x="7872488" y="10742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0" name="Google Shape;6360;p63"/>
          <p:cNvSpPr/>
          <p:nvPr/>
        </p:nvSpPr>
        <p:spPr>
          <a:xfrm>
            <a:off x="7948688" y="11504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1" name="Google Shape;6361;p63"/>
          <p:cNvSpPr/>
          <p:nvPr/>
        </p:nvSpPr>
        <p:spPr>
          <a:xfrm>
            <a:off x="8024888" y="12266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6365" name="Shape 6365"/>
        <p:cNvGrpSpPr/>
        <p:nvPr/>
      </p:nvGrpSpPr>
      <p:grpSpPr>
        <a:xfrm>
          <a:off x="0" y="0"/>
          <a:ext cx="0" cy="0"/>
          <a:chOff x="0" y="0"/>
          <a:chExt cx="0" cy="0"/>
        </a:xfrm>
      </p:grpSpPr>
      <p:sp>
        <p:nvSpPr>
          <p:cNvPr id="6366" name="Google Shape;6366;p64"/>
          <p:cNvSpPr/>
          <p:nvPr/>
        </p:nvSpPr>
        <p:spPr>
          <a:xfrm rot="5400000">
            <a:off x="3092875" y="3646550"/>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6367" name="Google Shape;6367;p64"/>
          <p:cNvSpPr/>
          <p:nvPr/>
        </p:nvSpPr>
        <p:spPr>
          <a:xfrm rot="5400000">
            <a:off x="378885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6368" name="Google Shape;6368;p64"/>
          <p:cNvSpPr/>
          <p:nvPr/>
        </p:nvSpPr>
        <p:spPr>
          <a:xfrm rot="5400000">
            <a:off x="343930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rPr>
              <a:t>Conv3-32</a:t>
            </a:r>
            <a:endParaRPr sz="1200"/>
          </a:p>
        </p:txBody>
      </p:sp>
      <p:sp>
        <p:nvSpPr>
          <p:cNvPr id="6369" name="Google Shape;6369;p64"/>
          <p:cNvSpPr/>
          <p:nvPr/>
        </p:nvSpPr>
        <p:spPr>
          <a:xfrm rot="5400000">
            <a:off x="4485025"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rPr>
              <a:t>Max-Pool</a:t>
            </a:r>
            <a:endParaRPr sz="1200"/>
          </a:p>
        </p:txBody>
      </p:sp>
      <p:sp>
        <p:nvSpPr>
          <p:cNvPr id="6370" name="Google Shape;6370;p64"/>
          <p:cNvSpPr/>
          <p:nvPr/>
        </p:nvSpPr>
        <p:spPr>
          <a:xfrm rot="5400000">
            <a:off x="413545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rPr>
              <a:t>Conv3-32</a:t>
            </a:r>
            <a:endParaRPr sz="1200"/>
          </a:p>
        </p:txBody>
      </p:sp>
      <p:sp>
        <p:nvSpPr>
          <p:cNvPr id="6371" name="Google Shape;6371;p64"/>
          <p:cNvSpPr/>
          <p:nvPr/>
        </p:nvSpPr>
        <p:spPr>
          <a:xfrm rot="5400000">
            <a:off x="5883325"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rPr>
              <a:t>Conv3-128</a:t>
            </a:r>
            <a:endParaRPr sz="1200"/>
          </a:p>
        </p:txBody>
      </p:sp>
      <p:sp>
        <p:nvSpPr>
          <p:cNvPr id="6372" name="Google Shape;6372;p64"/>
          <p:cNvSpPr/>
          <p:nvPr/>
        </p:nvSpPr>
        <p:spPr>
          <a:xfrm rot="5400000">
            <a:off x="623290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rPr>
              <a:t>Max-Pool</a:t>
            </a:r>
            <a:endParaRPr sz="1200"/>
          </a:p>
        </p:txBody>
      </p:sp>
      <p:sp>
        <p:nvSpPr>
          <p:cNvPr id="6373" name="Google Shape;6373;p64"/>
          <p:cNvSpPr/>
          <p:nvPr/>
        </p:nvSpPr>
        <p:spPr>
          <a:xfrm rot="5400000">
            <a:off x="483460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6374" name="Google Shape;6374;p64"/>
          <p:cNvSpPr/>
          <p:nvPr/>
        </p:nvSpPr>
        <p:spPr>
          <a:xfrm rot="5400000">
            <a:off x="5184175" y="3652700"/>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6375" name="Google Shape;6375;p64"/>
          <p:cNvSpPr/>
          <p:nvPr/>
        </p:nvSpPr>
        <p:spPr>
          <a:xfrm rot="5400000">
            <a:off x="553375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6376" name="Google Shape;6376;p64"/>
          <p:cNvCxnSpPr>
            <a:stCxn id="6366" idx="0"/>
            <a:endCxn id="6368" idx="2"/>
          </p:cNvCxnSpPr>
          <p:nvPr/>
        </p:nvCxnSpPr>
        <p:spPr>
          <a:xfrm>
            <a:off x="3694675" y="3784100"/>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377" name="Google Shape;6377;p64"/>
          <p:cNvCxnSpPr>
            <a:stCxn id="6368" idx="0"/>
            <a:endCxn id="6368"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6378" name="Google Shape;6378;p64"/>
          <p:cNvCxnSpPr>
            <a:stCxn id="6367" idx="0"/>
            <a:endCxn id="6370" idx="2"/>
          </p:cNvCxnSpPr>
          <p:nvPr/>
        </p:nvCxnSpPr>
        <p:spPr>
          <a:xfrm>
            <a:off x="4393800" y="37872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379" name="Google Shape;6379;p64"/>
          <p:cNvCxnSpPr>
            <a:stCxn id="6368" idx="0"/>
            <a:endCxn id="6368"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6380" name="Google Shape;6380;p64"/>
          <p:cNvCxnSpPr>
            <a:stCxn id="6368" idx="0"/>
            <a:endCxn id="6368"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6381" name="Google Shape;6381;p64"/>
          <p:cNvCxnSpPr>
            <a:stCxn id="6367" idx="2"/>
            <a:endCxn id="6368" idx="0"/>
          </p:cNvCxnSpPr>
          <p:nvPr/>
        </p:nvCxnSpPr>
        <p:spPr>
          <a:xfrm rot="10800000">
            <a:off x="4044300" y="3787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2" name="Google Shape;6382;p64"/>
          <p:cNvCxnSpPr>
            <a:stCxn id="6370" idx="0"/>
            <a:endCxn id="6369" idx="2"/>
          </p:cNvCxnSpPr>
          <p:nvPr/>
        </p:nvCxnSpPr>
        <p:spPr>
          <a:xfrm>
            <a:off x="47434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3" name="Google Shape;6383;p64"/>
          <p:cNvCxnSpPr>
            <a:stCxn id="6369" idx="0"/>
            <a:endCxn id="6373" idx="2"/>
          </p:cNvCxnSpPr>
          <p:nvPr/>
        </p:nvCxnSpPr>
        <p:spPr>
          <a:xfrm>
            <a:off x="5092975"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4" name="Google Shape;6384;p64"/>
          <p:cNvCxnSpPr>
            <a:stCxn id="6373" idx="0"/>
            <a:endCxn id="6374" idx="2"/>
          </p:cNvCxnSpPr>
          <p:nvPr/>
        </p:nvCxnSpPr>
        <p:spPr>
          <a:xfrm>
            <a:off x="544255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5" name="Google Shape;6385;p64"/>
          <p:cNvCxnSpPr>
            <a:stCxn id="6374" idx="0"/>
            <a:endCxn id="6375" idx="2"/>
          </p:cNvCxnSpPr>
          <p:nvPr/>
        </p:nvCxnSpPr>
        <p:spPr>
          <a:xfrm>
            <a:off x="5792125" y="3790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6" name="Google Shape;6386;p64"/>
          <p:cNvCxnSpPr>
            <a:stCxn id="6375" idx="0"/>
            <a:endCxn id="6371" idx="2"/>
          </p:cNvCxnSpPr>
          <p:nvPr/>
        </p:nvCxnSpPr>
        <p:spPr>
          <a:xfrm>
            <a:off x="61417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7" name="Google Shape;6387;p64"/>
          <p:cNvCxnSpPr>
            <a:stCxn id="6371" idx="0"/>
            <a:endCxn id="6372" idx="2"/>
          </p:cNvCxnSpPr>
          <p:nvPr/>
        </p:nvCxnSpPr>
        <p:spPr>
          <a:xfrm>
            <a:off x="6491275" y="3790249"/>
            <a:ext cx="74400" cy="0"/>
          </a:xfrm>
          <a:prstGeom prst="straightConnector1">
            <a:avLst/>
          </a:prstGeom>
          <a:noFill/>
          <a:ln w="9525" cap="flat" cmpd="sng">
            <a:solidFill>
              <a:schemeClr val="dk2"/>
            </a:solidFill>
            <a:prstDash val="solid"/>
            <a:round/>
            <a:headEnd type="none" w="med" len="med"/>
            <a:tailEnd type="none" w="med" len="med"/>
          </a:ln>
        </p:spPr>
      </p:cxnSp>
      <p:sp>
        <p:nvSpPr>
          <p:cNvPr id="6388" name="Google Shape;6388;p64"/>
          <p:cNvSpPr/>
          <p:nvPr/>
        </p:nvSpPr>
        <p:spPr>
          <a:xfrm>
            <a:off x="898598" y="4232079"/>
            <a:ext cx="7731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Input</a:t>
            </a:r>
            <a:endParaRPr sz="1100"/>
          </a:p>
        </p:txBody>
      </p:sp>
      <p:sp>
        <p:nvSpPr>
          <p:cNvPr id="6389" name="Google Shape;6389;p64"/>
          <p:cNvSpPr/>
          <p:nvPr/>
        </p:nvSpPr>
        <p:spPr>
          <a:xfrm>
            <a:off x="898598" y="3882506"/>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Conv</a:t>
            </a:r>
            <a:endParaRPr sz="1100"/>
          </a:p>
        </p:txBody>
      </p:sp>
      <p:sp>
        <p:nvSpPr>
          <p:cNvPr id="6390" name="Google Shape;6390;p64"/>
          <p:cNvSpPr/>
          <p:nvPr/>
        </p:nvSpPr>
        <p:spPr>
          <a:xfrm>
            <a:off x="898598" y="318336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Conv</a:t>
            </a:r>
            <a:endParaRPr sz="1100"/>
          </a:p>
        </p:txBody>
      </p:sp>
      <p:sp>
        <p:nvSpPr>
          <p:cNvPr id="6391" name="Google Shape;6391;p64"/>
          <p:cNvSpPr/>
          <p:nvPr/>
        </p:nvSpPr>
        <p:spPr>
          <a:xfrm>
            <a:off x="898598" y="3532932"/>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Max-Pool</a:t>
            </a:r>
            <a:endParaRPr sz="1100"/>
          </a:p>
        </p:txBody>
      </p:sp>
      <p:sp>
        <p:nvSpPr>
          <p:cNvPr id="6392" name="Google Shape;6392;p64"/>
          <p:cNvSpPr/>
          <p:nvPr/>
        </p:nvSpPr>
        <p:spPr>
          <a:xfrm>
            <a:off x="898598" y="2833775"/>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Max-Pool</a:t>
            </a:r>
            <a:endParaRPr sz="1100"/>
          </a:p>
        </p:txBody>
      </p:sp>
      <p:sp>
        <p:nvSpPr>
          <p:cNvPr id="6393" name="Google Shape;6393;p64"/>
          <p:cNvSpPr/>
          <p:nvPr/>
        </p:nvSpPr>
        <p:spPr>
          <a:xfrm>
            <a:off x="898598" y="2474998"/>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FC</a:t>
            </a:r>
            <a:endParaRPr sz="1100"/>
          </a:p>
        </p:txBody>
      </p:sp>
      <p:sp>
        <p:nvSpPr>
          <p:cNvPr id="6394" name="Google Shape;6394;p64"/>
          <p:cNvSpPr txBox="1"/>
          <p:nvPr/>
        </p:nvSpPr>
        <p:spPr>
          <a:xfrm rot="-3921551">
            <a:off x="369899" y="411445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Layer1</a:t>
            </a:r>
            <a:endParaRPr sz="1000"/>
          </a:p>
        </p:txBody>
      </p:sp>
      <p:sp>
        <p:nvSpPr>
          <p:cNvPr id="6395" name="Google Shape;6395;p64"/>
          <p:cNvSpPr/>
          <p:nvPr/>
        </p:nvSpPr>
        <p:spPr>
          <a:xfrm>
            <a:off x="898598" y="1563404"/>
            <a:ext cx="7731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Softmax</a:t>
            </a:r>
            <a:endParaRPr sz="1100"/>
          </a:p>
        </p:txBody>
      </p:sp>
      <p:sp>
        <p:nvSpPr>
          <p:cNvPr id="6396" name="Google Shape;6396;p64"/>
          <p:cNvSpPr/>
          <p:nvPr/>
        </p:nvSpPr>
        <p:spPr>
          <a:xfrm>
            <a:off x="898598" y="2110554"/>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FC</a:t>
            </a:r>
            <a:endParaRPr sz="1100"/>
          </a:p>
        </p:txBody>
      </p:sp>
      <p:cxnSp>
        <p:nvCxnSpPr>
          <p:cNvPr id="6397" name="Google Shape;6397;p64"/>
          <p:cNvCxnSpPr>
            <a:stCxn id="6388" idx="0"/>
            <a:endCxn id="6389" idx="2"/>
          </p:cNvCxnSpPr>
          <p:nvPr/>
        </p:nvCxnSpPr>
        <p:spPr>
          <a:xfrm rot="10800000">
            <a:off x="1285148" y="4157679"/>
            <a:ext cx="0" cy="74400"/>
          </a:xfrm>
          <a:prstGeom prst="straightConnector1">
            <a:avLst/>
          </a:prstGeom>
          <a:noFill/>
          <a:ln w="9525" cap="flat" cmpd="sng">
            <a:solidFill>
              <a:schemeClr val="dk2"/>
            </a:solidFill>
            <a:prstDash val="solid"/>
            <a:round/>
            <a:headEnd type="none" w="med" len="med"/>
            <a:tailEnd type="none" w="med" len="med"/>
          </a:ln>
        </p:spPr>
      </p:cxnSp>
      <p:cxnSp>
        <p:nvCxnSpPr>
          <p:cNvPr id="6398" name="Google Shape;6398;p64"/>
          <p:cNvCxnSpPr>
            <a:stCxn id="6389" idx="0"/>
            <a:endCxn id="6391" idx="2"/>
          </p:cNvCxnSpPr>
          <p:nvPr/>
        </p:nvCxnSpPr>
        <p:spPr>
          <a:xfrm rot="10800000">
            <a:off x="1285148" y="3808106"/>
            <a:ext cx="0" cy="74400"/>
          </a:xfrm>
          <a:prstGeom prst="straightConnector1">
            <a:avLst/>
          </a:prstGeom>
          <a:noFill/>
          <a:ln w="9525" cap="flat" cmpd="sng">
            <a:solidFill>
              <a:schemeClr val="dk2"/>
            </a:solidFill>
            <a:prstDash val="solid"/>
            <a:round/>
            <a:headEnd type="none" w="med" len="med"/>
            <a:tailEnd type="none" w="med" len="med"/>
          </a:ln>
        </p:spPr>
      </p:cxnSp>
      <p:cxnSp>
        <p:nvCxnSpPr>
          <p:cNvPr id="6399" name="Google Shape;6399;p64"/>
          <p:cNvCxnSpPr>
            <a:stCxn id="6391" idx="0"/>
            <a:endCxn id="6391" idx="0"/>
          </p:cNvCxnSpPr>
          <p:nvPr/>
        </p:nvCxnSpPr>
        <p:spPr>
          <a:xfrm>
            <a:off x="1285148" y="3532932"/>
            <a:ext cx="0" cy="0"/>
          </a:xfrm>
          <a:prstGeom prst="straightConnector1">
            <a:avLst/>
          </a:prstGeom>
          <a:noFill/>
          <a:ln w="9525" cap="flat" cmpd="sng">
            <a:solidFill>
              <a:schemeClr val="dk2"/>
            </a:solidFill>
            <a:prstDash val="solid"/>
            <a:round/>
            <a:headEnd type="none" w="med" len="med"/>
            <a:tailEnd type="none" w="med" len="med"/>
          </a:ln>
        </p:spPr>
      </p:cxnSp>
      <p:cxnSp>
        <p:nvCxnSpPr>
          <p:cNvPr id="6400" name="Google Shape;6400;p64"/>
          <p:cNvCxnSpPr>
            <a:stCxn id="6390" idx="0"/>
            <a:endCxn id="6392" idx="2"/>
          </p:cNvCxnSpPr>
          <p:nvPr/>
        </p:nvCxnSpPr>
        <p:spPr>
          <a:xfrm rot="10800000">
            <a:off x="1285148" y="3108960"/>
            <a:ext cx="0" cy="74400"/>
          </a:xfrm>
          <a:prstGeom prst="straightConnector1">
            <a:avLst/>
          </a:prstGeom>
          <a:noFill/>
          <a:ln w="9525" cap="flat" cmpd="sng">
            <a:solidFill>
              <a:schemeClr val="dk2"/>
            </a:solidFill>
            <a:prstDash val="solid"/>
            <a:round/>
            <a:headEnd type="none" w="med" len="med"/>
            <a:tailEnd type="none" w="med" len="med"/>
          </a:ln>
        </p:spPr>
      </p:cxnSp>
      <p:cxnSp>
        <p:nvCxnSpPr>
          <p:cNvPr id="6401" name="Google Shape;6401;p64"/>
          <p:cNvCxnSpPr>
            <a:stCxn id="6391" idx="0"/>
            <a:endCxn id="6391" idx="0"/>
          </p:cNvCxnSpPr>
          <p:nvPr/>
        </p:nvCxnSpPr>
        <p:spPr>
          <a:xfrm>
            <a:off x="1285148" y="3532932"/>
            <a:ext cx="0" cy="0"/>
          </a:xfrm>
          <a:prstGeom prst="straightConnector1">
            <a:avLst/>
          </a:prstGeom>
          <a:noFill/>
          <a:ln w="9525" cap="flat" cmpd="sng">
            <a:solidFill>
              <a:schemeClr val="dk2"/>
            </a:solidFill>
            <a:prstDash val="solid"/>
            <a:round/>
            <a:headEnd type="none" w="med" len="med"/>
            <a:tailEnd type="none" w="med" len="med"/>
          </a:ln>
        </p:spPr>
      </p:cxnSp>
      <p:cxnSp>
        <p:nvCxnSpPr>
          <p:cNvPr id="6402" name="Google Shape;6402;p64"/>
          <p:cNvCxnSpPr>
            <a:stCxn id="6391" idx="0"/>
            <a:endCxn id="6391" idx="0"/>
          </p:cNvCxnSpPr>
          <p:nvPr/>
        </p:nvCxnSpPr>
        <p:spPr>
          <a:xfrm>
            <a:off x="1285148" y="3532932"/>
            <a:ext cx="0" cy="0"/>
          </a:xfrm>
          <a:prstGeom prst="straightConnector1">
            <a:avLst/>
          </a:prstGeom>
          <a:noFill/>
          <a:ln w="9525" cap="flat" cmpd="sng">
            <a:solidFill>
              <a:schemeClr val="dk2"/>
            </a:solidFill>
            <a:prstDash val="solid"/>
            <a:round/>
            <a:headEnd type="none" w="med" len="med"/>
            <a:tailEnd type="none" w="med" len="med"/>
          </a:ln>
        </p:spPr>
      </p:cxnSp>
      <p:cxnSp>
        <p:nvCxnSpPr>
          <p:cNvPr id="6403" name="Google Shape;6403;p64"/>
          <p:cNvCxnSpPr>
            <a:stCxn id="6390" idx="2"/>
            <a:endCxn id="6391" idx="0"/>
          </p:cNvCxnSpPr>
          <p:nvPr/>
        </p:nvCxnSpPr>
        <p:spPr>
          <a:xfrm>
            <a:off x="1285148" y="3458460"/>
            <a:ext cx="0" cy="74400"/>
          </a:xfrm>
          <a:prstGeom prst="straightConnector1">
            <a:avLst/>
          </a:prstGeom>
          <a:noFill/>
          <a:ln w="9525" cap="flat" cmpd="sng">
            <a:solidFill>
              <a:schemeClr val="dk2"/>
            </a:solidFill>
            <a:prstDash val="solid"/>
            <a:round/>
            <a:headEnd type="none" w="med" len="med"/>
            <a:tailEnd type="none" w="med" len="med"/>
          </a:ln>
        </p:spPr>
      </p:cxnSp>
      <p:cxnSp>
        <p:nvCxnSpPr>
          <p:cNvPr id="6404" name="Google Shape;6404;p64"/>
          <p:cNvCxnSpPr>
            <a:stCxn id="6392" idx="0"/>
            <a:endCxn id="6405" idx="2"/>
          </p:cNvCxnSpPr>
          <p:nvPr/>
        </p:nvCxnSpPr>
        <p:spPr>
          <a:xfrm rot="10800000">
            <a:off x="1285148" y="2759375"/>
            <a:ext cx="0" cy="74400"/>
          </a:xfrm>
          <a:prstGeom prst="straightConnector1">
            <a:avLst/>
          </a:prstGeom>
          <a:noFill/>
          <a:ln w="9525" cap="flat" cmpd="sng">
            <a:solidFill>
              <a:schemeClr val="dk2"/>
            </a:solidFill>
            <a:prstDash val="solid"/>
            <a:round/>
            <a:headEnd type="none" w="med" len="med"/>
            <a:tailEnd type="none" w="med" len="med"/>
          </a:ln>
        </p:spPr>
      </p:cxnSp>
      <p:cxnSp>
        <p:nvCxnSpPr>
          <p:cNvPr id="6406" name="Google Shape;6406;p64"/>
          <p:cNvCxnSpPr>
            <a:stCxn id="6393" idx="0"/>
            <a:endCxn id="6396" idx="2"/>
          </p:cNvCxnSpPr>
          <p:nvPr/>
        </p:nvCxnSpPr>
        <p:spPr>
          <a:xfrm rot="10800000">
            <a:off x="1285148" y="2385598"/>
            <a:ext cx="0" cy="89400"/>
          </a:xfrm>
          <a:prstGeom prst="straightConnector1">
            <a:avLst/>
          </a:prstGeom>
          <a:noFill/>
          <a:ln w="9525" cap="flat" cmpd="sng">
            <a:solidFill>
              <a:schemeClr val="dk2"/>
            </a:solidFill>
            <a:prstDash val="solid"/>
            <a:round/>
            <a:headEnd type="none" w="med" len="med"/>
            <a:tailEnd type="none" w="med" len="med"/>
          </a:ln>
        </p:spPr>
      </p:cxnSp>
      <p:cxnSp>
        <p:nvCxnSpPr>
          <p:cNvPr id="6407" name="Google Shape;6407;p64"/>
          <p:cNvCxnSpPr>
            <a:stCxn id="6396" idx="0"/>
            <a:endCxn id="6395" idx="2"/>
          </p:cNvCxnSpPr>
          <p:nvPr/>
        </p:nvCxnSpPr>
        <p:spPr>
          <a:xfrm rot="10800000">
            <a:off x="1285148" y="1838454"/>
            <a:ext cx="0" cy="272100"/>
          </a:xfrm>
          <a:prstGeom prst="straightConnector1">
            <a:avLst/>
          </a:prstGeom>
          <a:noFill/>
          <a:ln w="9525" cap="flat" cmpd="sng">
            <a:solidFill>
              <a:schemeClr val="dk2"/>
            </a:solidFill>
            <a:prstDash val="solid"/>
            <a:round/>
            <a:headEnd type="none" w="med" len="med"/>
            <a:tailEnd type="none" w="med" len="med"/>
          </a:ln>
        </p:spPr>
      </p:cxnSp>
      <p:sp>
        <p:nvSpPr>
          <p:cNvPr id="6408" name="Google Shape;6408;p64"/>
          <p:cNvSpPr txBox="1"/>
          <p:nvPr/>
        </p:nvSpPr>
        <p:spPr>
          <a:xfrm rot="-3921551">
            <a:off x="369899" y="342865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Layer2</a:t>
            </a:r>
            <a:endParaRPr sz="1000"/>
          </a:p>
        </p:txBody>
      </p:sp>
      <p:sp>
        <p:nvSpPr>
          <p:cNvPr id="6409" name="Google Shape;6409;p64"/>
          <p:cNvSpPr txBox="1"/>
          <p:nvPr/>
        </p:nvSpPr>
        <p:spPr>
          <a:xfrm rot="-3921551">
            <a:off x="369899" y="266665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Layer3</a:t>
            </a:r>
            <a:endParaRPr sz="1000"/>
          </a:p>
        </p:txBody>
      </p:sp>
      <p:sp>
        <p:nvSpPr>
          <p:cNvPr id="6410" name="Google Shape;6410;p64"/>
          <p:cNvSpPr txBox="1"/>
          <p:nvPr/>
        </p:nvSpPr>
        <p:spPr>
          <a:xfrm rot="-3921551">
            <a:off x="369899" y="2327469"/>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Layer4</a:t>
            </a:r>
            <a:endParaRPr sz="1000"/>
          </a:p>
        </p:txBody>
      </p:sp>
      <p:sp>
        <p:nvSpPr>
          <p:cNvPr id="6411" name="Google Shape;6411;p64"/>
          <p:cNvSpPr txBox="1"/>
          <p:nvPr/>
        </p:nvSpPr>
        <p:spPr>
          <a:xfrm rot="1478449">
            <a:off x="3030175" y="299574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Layer1</a:t>
            </a:r>
            <a:endParaRPr sz="1000"/>
          </a:p>
        </p:txBody>
      </p:sp>
      <p:sp>
        <p:nvSpPr>
          <p:cNvPr id="6412" name="Google Shape;6412;p64"/>
          <p:cNvSpPr txBox="1"/>
          <p:nvPr/>
        </p:nvSpPr>
        <p:spPr>
          <a:xfrm rot="1478449">
            <a:off x="4782775" y="30232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Layer2</a:t>
            </a:r>
            <a:endParaRPr sz="1000"/>
          </a:p>
        </p:txBody>
      </p:sp>
      <p:sp>
        <p:nvSpPr>
          <p:cNvPr id="6413" name="Google Shape;6413;p64"/>
          <p:cNvSpPr txBox="1"/>
          <p:nvPr/>
        </p:nvSpPr>
        <p:spPr>
          <a:xfrm rot="1478449">
            <a:off x="5822069" y="302269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Layer3</a:t>
            </a:r>
            <a:endParaRPr sz="1000"/>
          </a:p>
        </p:txBody>
      </p:sp>
      <p:sp>
        <p:nvSpPr>
          <p:cNvPr id="6414" name="Google Shape;6414;p64"/>
          <p:cNvSpPr txBox="1"/>
          <p:nvPr/>
        </p:nvSpPr>
        <p:spPr>
          <a:xfrm rot="1478449">
            <a:off x="6556303" y="299574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Layer4</a:t>
            </a:r>
            <a:endParaRPr sz="1000"/>
          </a:p>
        </p:txBody>
      </p:sp>
      <p:sp>
        <p:nvSpPr>
          <p:cNvPr id="6415" name="Google Shape;6415;p64"/>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Input</a:t>
            </a:r>
            <a:endParaRPr sz="1200"/>
          </a:p>
        </p:txBody>
      </p:sp>
      <p:sp>
        <p:nvSpPr>
          <p:cNvPr id="6416" name="Google Shape;6416;p64"/>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6417" name="Google Shape;6417;p64"/>
          <p:cNvSpPr/>
          <p:nvPr/>
        </p:nvSpPr>
        <p:spPr>
          <a:xfrm rot="5400000">
            <a:off x="470325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6418" name="Google Shape;6418;p64"/>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sp>
        <p:nvSpPr>
          <p:cNvPr id="6419" name="Google Shape;6419;p64"/>
          <p:cNvSpPr/>
          <p:nvPr/>
        </p:nvSpPr>
        <p:spPr>
          <a:xfrm rot="5400000">
            <a:off x="5399425"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6420" name="Google Shape;6420;p64"/>
          <p:cNvSpPr/>
          <p:nvPr/>
        </p:nvSpPr>
        <p:spPr>
          <a:xfrm rot="5400000">
            <a:off x="50498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sp>
        <p:nvSpPr>
          <p:cNvPr id="6421" name="Google Shape;6421;p64"/>
          <p:cNvSpPr/>
          <p:nvPr/>
        </p:nvSpPr>
        <p:spPr>
          <a:xfrm rot="5400000">
            <a:off x="67977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Conv3-128</a:t>
            </a:r>
            <a:endParaRPr sz="1200"/>
          </a:p>
        </p:txBody>
      </p:sp>
      <p:sp>
        <p:nvSpPr>
          <p:cNvPr id="6422" name="Google Shape;6422;p64"/>
          <p:cNvSpPr/>
          <p:nvPr/>
        </p:nvSpPr>
        <p:spPr>
          <a:xfrm rot="5400000">
            <a:off x="574900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6423" name="Google Shape;6423;p64"/>
          <p:cNvSpPr/>
          <p:nvPr/>
        </p:nvSpPr>
        <p:spPr>
          <a:xfrm rot="5400000">
            <a:off x="6098575"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6424" name="Google Shape;6424;p64"/>
          <p:cNvSpPr/>
          <p:nvPr/>
        </p:nvSpPr>
        <p:spPr>
          <a:xfrm rot="5400000">
            <a:off x="644815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6425" name="Google Shape;6425;p64"/>
          <p:cNvCxnSpPr>
            <a:stCxn id="6415" idx="0"/>
            <a:endCxn id="6416"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26" name="Google Shape;6426;p64"/>
          <p:cNvCxnSpPr>
            <a:stCxn id="6416" idx="0"/>
            <a:endCxn id="6418"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427" name="Google Shape;6427;p64"/>
          <p:cNvCxnSpPr>
            <a:stCxn id="6418" idx="0"/>
            <a:endCxn id="6418"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6428" name="Google Shape;6428;p64"/>
          <p:cNvCxnSpPr>
            <a:stCxn id="6417" idx="0"/>
            <a:endCxn id="6420" idx="2"/>
          </p:cNvCxnSpPr>
          <p:nvPr/>
        </p:nvCxnSpPr>
        <p:spPr>
          <a:xfrm>
            <a:off x="5308200"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429" name="Google Shape;6429;p64"/>
          <p:cNvCxnSpPr>
            <a:stCxn id="6418" idx="0"/>
            <a:endCxn id="6418"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6430" name="Google Shape;6430;p64"/>
          <p:cNvCxnSpPr>
            <a:stCxn id="6418" idx="0"/>
            <a:endCxn id="6418"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6431" name="Google Shape;6431;p64"/>
          <p:cNvCxnSpPr>
            <a:stCxn id="6417" idx="2"/>
            <a:endCxn id="6418" idx="0"/>
          </p:cNvCxnSpPr>
          <p:nvPr/>
        </p:nvCxnSpPr>
        <p:spPr>
          <a:xfrm rot="10800000">
            <a:off x="495870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2" name="Google Shape;6432;p64"/>
          <p:cNvCxnSpPr>
            <a:stCxn id="6420" idx="0"/>
            <a:endCxn id="6419" idx="2"/>
          </p:cNvCxnSpPr>
          <p:nvPr/>
        </p:nvCxnSpPr>
        <p:spPr>
          <a:xfrm>
            <a:off x="56578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3" name="Google Shape;6433;p64"/>
          <p:cNvCxnSpPr>
            <a:stCxn id="6419" idx="0"/>
            <a:endCxn id="6422" idx="2"/>
          </p:cNvCxnSpPr>
          <p:nvPr/>
        </p:nvCxnSpPr>
        <p:spPr>
          <a:xfrm>
            <a:off x="6007375"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4" name="Google Shape;6434;p64"/>
          <p:cNvCxnSpPr>
            <a:stCxn id="6422" idx="0"/>
            <a:endCxn id="6423" idx="2"/>
          </p:cNvCxnSpPr>
          <p:nvPr/>
        </p:nvCxnSpPr>
        <p:spPr>
          <a:xfrm>
            <a:off x="635695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5" name="Google Shape;6435;p64"/>
          <p:cNvCxnSpPr>
            <a:stCxn id="6423" idx="0"/>
            <a:endCxn id="6424" idx="2"/>
          </p:cNvCxnSpPr>
          <p:nvPr/>
        </p:nvCxnSpPr>
        <p:spPr>
          <a:xfrm>
            <a:off x="6706525"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6" name="Google Shape;6436;p64"/>
          <p:cNvCxnSpPr>
            <a:stCxn id="6424" idx="0"/>
            <a:endCxn id="6421" idx="2"/>
          </p:cNvCxnSpPr>
          <p:nvPr/>
        </p:nvCxnSpPr>
        <p:spPr>
          <a:xfrm>
            <a:off x="70561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7" name="Google Shape;6437;p64"/>
          <p:cNvCxnSpPr>
            <a:stCxn id="6421" idx="0"/>
            <a:endCxn id="6438" idx="2"/>
          </p:cNvCxnSpPr>
          <p:nvPr/>
        </p:nvCxnSpPr>
        <p:spPr>
          <a:xfrm>
            <a:off x="74056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6439" name="Google Shape;6439;p64"/>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Layer1</a:t>
            </a:r>
            <a:endParaRPr sz="1000"/>
          </a:p>
        </p:txBody>
      </p:sp>
      <p:sp>
        <p:nvSpPr>
          <p:cNvPr id="6440" name="Google Shape;6440;p64"/>
          <p:cNvSpPr txBox="1"/>
          <p:nvPr/>
        </p:nvSpPr>
        <p:spPr>
          <a:xfrm rot="1478449">
            <a:off x="5697175"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Layer2</a:t>
            </a:r>
            <a:endParaRPr sz="1000"/>
          </a:p>
        </p:txBody>
      </p:sp>
      <p:sp>
        <p:nvSpPr>
          <p:cNvPr id="6441" name="Google Shape;6441;p64"/>
          <p:cNvSpPr txBox="1"/>
          <p:nvPr/>
        </p:nvSpPr>
        <p:spPr>
          <a:xfrm rot="1478449">
            <a:off x="67364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Layer3</a:t>
            </a:r>
            <a:endParaRPr sz="1000"/>
          </a:p>
        </p:txBody>
      </p:sp>
      <p:sp>
        <p:nvSpPr>
          <p:cNvPr id="6442" name="Google Shape;6442;p64"/>
          <p:cNvSpPr/>
          <p:nvPr/>
        </p:nvSpPr>
        <p:spPr>
          <a:xfrm rot="5400000">
            <a:off x="6582475" y="3652699"/>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FC-512</a:t>
            </a:r>
            <a:endParaRPr sz="1200"/>
          </a:p>
        </p:txBody>
      </p:sp>
      <p:cxnSp>
        <p:nvCxnSpPr>
          <p:cNvPr id="6443" name="Google Shape;6443;p64"/>
          <p:cNvCxnSpPr/>
          <p:nvPr/>
        </p:nvCxnSpPr>
        <p:spPr>
          <a:xfrm>
            <a:off x="6840888"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6444" name="Google Shape;6444;p64"/>
          <p:cNvSpPr/>
          <p:nvPr/>
        </p:nvSpPr>
        <p:spPr>
          <a:xfrm rot="5400000">
            <a:off x="6932050" y="3646549"/>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Output</a:t>
            </a:r>
            <a:endParaRPr sz="1200"/>
          </a:p>
        </p:txBody>
      </p:sp>
      <p:cxnSp>
        <p:nvCxnSpPr>
          <p:cNvPr id="6445" name="Google Shape;6445;p64"/>
          <p:cNvCxnSpPr/>
          <p:nvPr/>
        </p:nvCxnSpPr>
        <p:spPr>
          <a:xfrm>
            <a:off x="7190413"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6446" name="Google Shape;6446;p64"/>
          <p:cNvSpPr/>
          <p:nvPr/>
        </p:nvSpPr>
        <p:spPr>
          <a:xfrm rot="5400000">
            <a:off x="71473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6447" name="Google Shape;6447;p64"/>
          <p:cNvSpPr/>
          <p:nvPr/>
        </p:nvSpPr>
        <p:spPr>
          <a:xfrm rot="5400000">
            <a:off x="7496875" y="1260874"/>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FC-512</a:t>
            </a:r>
            <a:endParaRPr sz="1200"/>
          </a:p>
        </p:txBody>
      </p:sp>
      <p:cxnSp>
        <p:nvCxnSpPr>
          <p:cNvPr id="6448" name="Google Shape;6448;p64"/>
          <p:cNvCxnSpPr/>
          <p:nvPr/>
        </p:nvCxnSpPr>
        <p:spPr>
          <a:xfrm>
            <a:off x="7755288"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6449" name="Google Shape;6449;p64"/>
          <p:cNvSpPr/>
          <p:nvPr/>
        </p:nvSpPr>
        <p:spPr>
          <a:xfrm rot="5400000">
            <a:off x="78464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Output</a:t>
            </a:r>
            <a:endParaRPr sz="1200"/>
          </a:p>
        </p:txBody>
      </p:sp>
      <p:cxnSp>
        <p:nvCxnSpPr>
          <p:cNvPr id="6450" name="Google Shape;6450;p64"/>
          <p:cNvCxnSpPr/>
          <p:nvPr/>
        </p:nvCxnSpPr>
        <p:spPr>
          <a:xfrm>
            <a:off x="8104813"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6451" name="Google Shape;6451;p64"/>
          <p:cNvSpPr txBox="1"/>
          <p:nvPr/>
        </p:nvSpPr>
        <p:spPr>
          <a:xfrm rot="1478449">
            <a:off x="74497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6455" name="Shape 6455"/>
        <p:cNvGrpSpPr/>
        <p:nvPr/>
      </p:nvGrpSpPr>
      <p:grpSpPr>
        <a:xfrm>
          <a:off x="0" y="0"/>
          <a:ext cx="0" cy="0"/>
          <a:chOff x="0" y="0"/>
          <a:chExt cx="0" cy="0"/>
        </a:xfrm>
      </p:grpSpPr>
      <p:sp>
        <p:nvSpPr>
          <p:cNvPr id="6456" name="Google Shape;6456;p65"/>
          <p:cNvSpPr/>
          <p:nvPr/>
        </p:nvSpPr>
        <p:spPr>
          <a:xfrm>
            <a:off x="3773088" y="33539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Previous layer</a:t>
            </a:r>
            <a:endParaRPr sz="1000"/>
          </a:p>
        </p:txBody>
      </p:sp>
      <p:sp>
        <p:nvSpPr>
          <p:cNvPr id="6457" name="Google Shape;6457;p65"/>
          <p:cNvSpPr/>
          <p:nvPr/>
        </p:nvSpPr>
        <p:spPr>
          <a:xfrm>
            <a:off x="1396313" y="235695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convolutions</a:t>
            </a:r>
            <a:endParaRPr sz="1000"/>
          </a:p>
        </p:txBody>
      </p:sp>
      <p:sp>
        <p:nvSpPr>
          <p:cNvPr id="6458" name="Google Shape;6458;p65"/>
          <p:cNvSpPr/>
          <p:nvPr/>
        </p:nvSpPr>
        <p:spPr>
          <a:xfrm>
            <a:off x="2835688"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convolutions</a:t>
            </a:r>
            <a:endParaRPr sz="1000"/>
          </a:p>
        </p:txBody>
      </p:sp>
      <p:sp>
        <p:nvSpPr>
          <p:cNvPr id="6459" name="Google Shape;6459;p65"/>
          <p:cNvSpPr/>
          <p:nvPr/>
        </p:nvSpPr>
        <p:spPr>
          <a:xfrm>
            <a:off x="2835688"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3x3 convolutions</a:t>
            </a:r>
            <a:endParaRPr sz="1000"/>
          </a:p>
        </p:txBody>
      </p:sp>
      <p:sp>
        <p:nvSpPr>
          <p:cNvPr id="6460" name="Google Shape;6460;p65"/>
          <p:cNvSpPr/>
          <p:nvPr/>
        </p:nvSpPr>
        <p:spPr>
          <a:xfrm>
            <a:off x="4275063"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convolutions</a:t>
            </a:r>
            <a:endParaRPr sz="1000"/>
          </a:p>
        </p:txBody>
      </p:sp>
      <p:sp>
        <p:nvSpPr>
          <p:cNvPr id="6461" name="Google Shape;6461;p65"/>
          <p:cNvSpPr/>
          <p:nvPr/>
        </p:nvSpPr>
        <p:spPr>
          <a:xfrm>
            <a:off x="4275063"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5x5 convolutions</a:t>
            </a:r>
            <a:endParaRPr sz="1000"/>
          </a:p>
        </p:txBody>
      </p:sp>
      <p:sp>
        <p:nvSpPr>
          <p:cNvPr id="6462" name="Google Shape;6462;p65"/>
          <p:cNvSpPr/>
          <p:nvPr/>
        </p:nvSpPr>
        <p:spPr>
          <a:xfrm>
            <a:off x="5643488" y="2621000"/>
            <a:ext cx="1240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3x3 max pooling</a:t>
            </a:r>
            <a:endParaRPr sz="1000"/>
          </a:p>
        </p:txBody>
      </p:sp>
      <p:sp>
        <p:nvSpPr>
          <p:cNvPr id="6463" name="Google Shape;6463;p65"/>
          <p:cNvSpPr/>
          <p:nvPr/>
        </p:nvSpPr>
        <p:spPr>
          <a:xfrm>
            <a:off x="5643488" y="20492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convolutions</a:t>
            </a:r>
            <a:endParaRPr sz="1000"/>
          </a:p>
        </p:txBody>
      </p:sp>
      <p:sp>
        <p:nvSpPr>
          <p:cNvPr id="6464" name="Google Shape;6464;p65"/>
          <p:cNvSpPr/>
          <p:nvPr/>
        </p:nvSpPr>
        <p:spPr>
          <a:xfrm>
            <a:off x="3773088" y="13947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Filter concatenation</a:t>
            </a:r>
            <a:endParaRPr sz="1000"/>
          </a:p>
        </p:txBody>
      </p:sp>
      <p:cxnSp>
        <p:nvCxnSpPr>
          <p:cNvPr id="6465" name="Google Shape;6465;p65"/>
          <p:cNvCxnSpPr>
            <a:stCxn id="6456" idx="0"/>
            <a:endCxn id="6458" idx="2"/>
          </p:cNvCxnSpPr>
          <p:nvPr/>
        </p:nvCxnSpPr>
        <p:spPr>
          <a:xfrm rot="5400000" flipH="1">
            <a:off x="3755388" y="2716150"/>
            <a:ext cx="338100" cy="937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6466" name="Google Shape;6466;p65"/>
          <p:cNvCxnSpPr>
            <a:stCxn id="6456" idx="0"/>
            <a:endCxn id="6457" idx="2"/>
          </p:cNvCxnSpPr>
          <p:nvPr/>
        </p:nvCxnSpPr>
        <p:spPr>
          <a:xfrm rot="5400000" flipH="1">
            <a:off x="2903688" y="1864450"/>
            <a:ext cx="602100" cy="2376900"/>
          </a:xfrm>
          <a:prstGeom prst="curvedConnector3">
            <a:avLst>
              <a:gd name="adj1" fmla="val 25764"/>
            </a:avLst>
          </a:prstGeom>
          <a:noFill/>
          <a:ln w="9525" cap="flat" cmpd="sng">
            <a:solidFill>
              <a:schemeClr val="dk2"/>
            </a:solidFill>
            <a:prstDash val="solid"/>
            <a:round/>
            <a:headEnd type="none" w="med" len="med"/>
            <a:tailEnd type="triangle" w="med" len="med"/>
          </a:ln>
        </p:spPr>
      </p:cxnSp>
      <p:cxnSp>
        <p:nvCxnSpPr>
          <p:cNvPr id="6467" name="Google Shape;6467;p65"/>
          <p:cNvCxnSpPr>
            <a:stCxn id="6456" idx="0"/>
            <a:endCxn id="6460" idx="2"/>
          </p:cNvCxnSpPr>
          <p:nvPr/>
        </p:nvCxnSpPr>
        <p:spPr>
          <a:xfrm rot="-5400000">
            <a:off x="4475088" y="2933950"/>
            <a:ext cx="338100" cy="5019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6468" name="Google Shape;6468;p65"/>
          <p:cNvCxnSpPr>
            <a:stCxn id="6456" idx="0"/>
            <a:endCxn id="6462" idx="2"/>
          </p:cNvCxnSpPr>
          <p:nvPr/>
        </p:nvCxnSpPr>
        <p:spPr>
          <a:xfrm rot="-5400000">
            <a:off x="5159388" y="2249650"/>
            <a:ext cx="338100" cy="1870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6469" name="Google Shape;6469;p65"/>
          <p:cNvCxnSpPr>
            <a:stCxn id="6458" idx="0"/>
            <a:endCxn id="6459" idx="2"/>
          </p:cNvCxnSpPr>
          <p:nvPr/>
        </p:nvCxnSpPr>
        <p:spPr>
          <a:xfrm rot="-5400000">
            <a:off x="33675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470" name="Google Shape;6470;p65"/>
          <p:cNvCxnSpPr>
            <a:stCxn id="6460" idx="0"/>
            <a:endCxn id="6461" idx="2"/>
          </p:cNvCxnSpPr>
          <p:nvPr/>
        </p:nvCxnSpPr>
        <p:spPr>
          <a:xfrm rot="-5400000">
            <a:off x="4806963"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471" name="Google Shape;6471;p65"/>
          <p:cNvCxnSpPr>
            <a:stCxn id="6462" idx="0"/>
            <a:endCxn id="6463" idx="2"/>
          </p:cNvCxnSpPr>
          <p:nvPr/>
        </p:nvCxnSpPr>
        <p:spPr>
          <a:xfrm rot="-5400000">
            <a:off x="61753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472" name="Google Shape;6472;p65"/>
          <p:cNvCxnSpPr>
            <a:stCxn id="6457" idx="0"/>
            <a:endCxn id="6464" idx="2"/>
          </p:cNvCxnSpPr>
          <p:nvPr/>
        </p:nvCxnSpPr>
        <p:spPr>
          <a:xfrm rot="-5400000">
            <a:off x="2921213" y="884850"/>
            <a:ext cx="567300" cy="2376900"/>
          </a:xfrm>
          <a:prstGeom prst="curvedConnector3">
            <a:avLst>
              <a:gd name="adj1" fmla="val 85365"/>
            </a:avLst>
          </a:prstGeom>
          <a:noFill/>
          <a:ln w="9525" cap="flat" cmpd="sng">
            <a:solidFill>
              <a:schemeClr val="dk2"/>
            </a:solidFill>
            <a:prstDash val="solid"/>
            <a:round/>
            <a:headEnd type="none" w="med" len="med"/>
            <a:tailEnd type="triangle" w="med" len="med"/>
          </a:ln>
        </p:spPr>
      </p:cxnSp>
      <p:cxnSp>
        <p:nvCxnSpPr>
          <p:cNvPr id="6473" name="Google Shape;6473;p65"/>
          <p:cNvCxnSpPr>
            <a:stCxn id="6459" idx="0"/>
            <a:endCxn id="6464" idx="2"/>
          </p:cNvCxnSpPr>
          <p:nvPr/>
        </p:nvCxnSpPr>
        <p:spPr>
          <a:xfrm rot="-5400000">
            <a:off x="3794638" y="1450550"/>
            <a:ext cx="259800" cy="9375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6474" name="Google Shape;6474;p65"/>
          <p:cNvCxnSpPr>
            <a:stCxn id="6461" idx="0"/>
            <a:endCxn id="6464" idx="2"/>
          </p:cNvCxnSpPr>
          <p:nvPr/>
        </p:nvCxnSpPr>
        <p:spPr>
          <a:xfrm rot="5400000" flipH="1">
            <a:off x="4514313" y="1668350"/>
            <a:ext cx="259800" cy="5019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6475" name="Google Shape;6475;p65"/>
          <p:cNvCxnSpPr>
            <a:stCxn id="6463" idx="0"/>
            <a:endCxn id="6464" idx="2"/>
          </p:cNvCxnSpPr>
          <p:nvPr/>
        </p:nvCxnSpPr>
        <p:spPr>
          <a:xfrm rot="5400000" flipH="1">
            <a:off x="5198438" y="984050"/>
            <a:ext cx="259800" cy="1870500"/>
          </a:xfrm>
          <a:prstGeom prst="curvedConnector3">
            <a:avLst>
              <a:gd name="adj1" fmla="val 4997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6479" name="Shape 6479"/>
        <p:cNvGrpSpPr/>
        <p:nvPr/>
      </p:nvGrpSpPr>
      <p:grpSpPr>
        <a:xfrm>
          <a:off x="0" y="0"/>
          <a:ext cx="0" cy="0"/>
          <a:chOff x="0" y="0"/>
          <a:chExt cx="0" cy="0"/>
        </a:xfrm>
      </p:grpSpPr>
      <p:sp>
        <p:nvSpPr>
          <p:cNvPr id="6480" name="Google Shape;6480;p66"/>
          <p:cNvSpPr/>
          <p:nvPr/>
        </p:nvSpPr>
        <p:spPr>
          <a:xfrm>
            <a:off x="3971888" y="931150"/>
            <a:ext cx="1240200" cy="4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Previous layer</a:t>
            </a:r>
            <a:endParaRPr sz="1000"/>
          </a:p>
        </p:txBody>
      </p:sp>
      <p:sp>
        <p:nvSpPr>
          <p:cNvPr id="6481" name="Google Shape;6481;p66"/>
          <p:cNvSpPr/>
          <p:nvPr/>
        </p:nvSpPr>
        <p:spPr>
          <a:xfrm>
            <a:off x="2496863" y="1703639"/>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a:t>
            </a:r>
            <a:r>
              <a:rPr lang="en-GB" sz="1000"/>
              <a:t>x3 conv, </a:t>
            </a:r>
            <a:endParaRPr sz="1000"/>
          </a:p>
          <a:p>
            <a:pPr marL="0" lvl="0" indent="0" algn="ctr" rtl="0">
              <a:spcBef>
                <a:spcPts val="0"/>
              </a:spcBef>
              <a:spcAft>
                <a:spcPts val="0"/>
              </a:spcAft>
              <a:buNone/>
            </a:pPr>
            <a:r>
              <a:rPr lang="en-GB" sz="1000"/>
              <a:t>1 padding</a:t>
            </a:r>
            <a:endParaRPr sz="1000"/>
          </a:p>
        </p:txBody>
      </p:sp>
      <p:sp>
        <p:nvSpPr>
          <p:cNvPr id="6482" name="Google Shape;6482;p66"/>
          <p:cNvSpPr/>
          <p:nvPr/>
        </p:nvSpPr>
        <p:spPr>
          <a:xfrm>
            <a:off x="3971888" y="2749801"/>
            <a:ext cx="1240200" cy="405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1x5 conv,</a:t>
            </a:r>
            <a:endParaRPr sz="1000"/>
          </a:p>
          <a:p>
            <a:pPr marL="0" lvl="0" indent="0" algn="ctr" rtl="0">
              <a:spcBef>
                <a:spcPts val="0"/>
              </a:spcBef>
              <a:spcAft>
                <a:spcPts val="0"/>
              </a:spcAft>
              <a:buNone/>
            </a:pPr>
            <a:r>
              <a:rPr lang="en-GB" sz="1000"/>
              <a:t>2 padding</a:t>
            </a:r>
            <a:endParaRPr sz="1000"/>
          </a:p>
        </p:txBody>
      </p:sp>
      <p:sp>
        <p:nvSpPr>
          <p:cNvPr id="6483" name="Google Shape;6483;p66"/>
          <p:cNvSpPr/>
          <p:nvPr/>
        </p:nvSpPr>
        <p:spPr>
          <a:xfrm>
            <a:off x="3971888" y="1840464"/>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panose="020B0604020202020204"/>
              <a:buNone/>
            </a:pPr>
            <a:r>
              <a:rPr lang="en-GB" sz="1000">
                <a:solidFill>
                  <a:schemeClr val="dk1"/>
                </a:solidFill>
              </a:rPr>
              <a:t>1 padding</a:t>
            </a:r>
            <a:endParaRPr sz="1000"/>
          </a:p>
        </p:txBody>
      </p:sp>
      <p:sp>
        <p:nvSpPr>
          <p:cNvPr id="6484" name="Google Shape;6484;p66"/>
          <p:cNvSpPr/>
          <p:nvPr/>
        </p:nvSpPr>
        <p:spPr>
          <a:xfrm>
            <a:off x="5406938" y="2198551"/>
            <a:ext cx="1240200" cy="4053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a:t>
            </a:r>
            <a:r>
              <a:rPr lang="en-GB" sz="1000"/>
              <a:t>x7 conv,</a:t>
            </a:r>
            <a:endParaRPr sz="1000"/>
          </a:p>
          <a:p>
            <a:pPr marL="0" lvl="0" indent="0" algn="ctr" rtl="0">
              <a:spcBef>
                <a:spcPts val="0"/>
              </a:spcBef>
              <a:spcAft>
                <a:spcPts val="0"/>
              </a:spcAft>
              <a:buNone/>
            </a:pPr>
            <a:r>
              <a:rPr lang="en-GB" sz="1000"/>
              <a:t>3 padding</a:t>
            </a:r>
            <a:endParaRPr sz="1000"/>
          </a:p>
        </p:txBody>
      </p:sp>
      <p:sp>
        <p:nvSpPr>
          <p:cNvPr id="6485" name="Google Shape;6485;p66"/>
          <p:cNvSpPr/>
          <p:nvPr/>
        </p:nvSpPr>
        <p:spPr>
          <a:xfrm>
            <a:off x="3972188" y="3807053"/>
            <a:ext cx="1240200" cy="4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Filter concatenation</a:t>
            </a:r>
            <a:endParaRPr sz="1000"/>
          </a:p>
        </p:txBody>
      </p:sp>
      <p:cxnSp>
        <p:nvCxnSpPr>
          <p:cNvPr id="6486" name="Google Shape;6486;p66"/>
          <p:cNvCxnSpPr>
            <a:stCxn id="6485" idx="0"/>
            <a:endCxn id="6487" idx="2"/>
          </p:cNvCxnSpPr>
          <p:nvPr/>
        </p:nvCxnSpPr>
        <p:spPr>
          <a:xfrm rot="5400000" flipH="1">
            <a:off x="3646388" y="2861153"/>
            <a:ext cx="416400" cy="1475400"/>
          </a:xfrm>
          <a:prstGeom prst="curvedConnector3">
            <a:avLst>
              <a:gd name="adj1" fmla="val 50002"/>
            </a:avLst>
          </a:prstGeom>
          <a:noFill/>
          <a:ln w="9525" cap="flat" cmpd="sng">
            <a:solidFill>
              <a:schemeClr val="dk2"/>
            </a:solidFill>
            <a:prstDash val="solid"/>
            <a:round/>
            <a:headEnd type="triangle" w="med" len="med"/>
            <a:tailEnd type="none" w="med" len="med"/>
          </a:ln>
        </p:spPr>
      </p:cxnSp>
      <p:cxnSp>
        <p:nvCxnSpPr>
          <p:cNvPr id="6488" name="Google Shape;6488;p66"/>
          <p:cNvCxnSpPr>
            <a:stCxn id="6485" idx="0"/>
            <a:endCxn id="6484" idx="2"/>
          </p:cNvCxnSpPr>
          <p:nvPr/>
        </p:nvCxnSpPr>
        <p:spPr>
          <a:xfrm rot="-5400000">
            <a:off x="4708088" y="2487953"/>
            <a:ext cx="1203300" cy="1434900"/>
          </a:xfrm>
          <a:prstGeom prst="curvedConnector3">
            <a:avLst>
              <a:gd name="adj1" fmla="val 49996"/>
            </a:avLst>
          </a:prstGeom>
          <a:noFill/>
          <a:ln w="9525" cap="flat" cmpd="sng">
            <a:solidFill>
              <a:schemeClr val="dk2"/>
            </a:solidFill>
            <a:prstDash val="solid"/>
            <a:round/>
            <a:headEnd type="triangle" w="med" len="med"/>
            <a:tailEnd type="none" w="med" len="med"/>
          </a:ln>
        </p:spPr>
      </p:cxnSp>
      <p:sp>
        <p:nvSpPr>
          <p:cNvPr id="6489" name="Google Shape;6489;p66"/>
          <p:cNvSpPr/>
          <p:nvPr/>
        </p:nvSpPr>
        <p:spPr>
          <a:xfrm>
            <a:off x="2496863" y="2344502"/>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panose="020B0604020202020204"/>
              <a:buNone/>
            </a:pPr>
            <a:r>
              <a:rPr lang="en-GB" sz="1000">
                <a:solidFill>
                  <a:schemeClr val="dk1"/>
                </a:solidFill>
              </a:rPr>
              <a:t>1 padding</a:t>
            </a:r>
            <a:endParaRPr sz="1000"/>
          </a:p>
        </p:txBody>
      </p:sp>
      <p:sp>
        <p:nvSpPr>
          <p:cNvPr id="6487" name="Google Shape;6487;p66"/>
          <p:cNvSpPr/>
          <p:nvPr/>
        </p:nvSpPr>
        <p:spPr>
          <a:xfrm>
            <a:off x="2496863" y="2985339"/>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panose="020B0604020202020204"/>
              <a:buNone/>
            </a:pPr>
            <a:r>
              <a:rPr lang="en-GB" sz="1000">
                <a:solidFill>
                  <a:schemeClr val="dk1"/>
                </a:solidFill>
              </a:rPr>
              <a:t>1 padding</a:t>
            </a:r>
            <a:endParaRPr sz="1000"/>
          </a:p>
        </p:txBody>
      </p:sp>
      <p:cxnSp>
        <p:nvCxnSpPr>
          <p:cNvPr id="6490" name="Google Shape;6490;p66"/>
          <p:cNvCxnSpPr>
            <a:stCxn id="6481" idx="2"/>
            <a:endCxn id="6489" idx="0"/>
          </p:cNvCxnSpPr>
          <p:nvPr/>
        </p:nvCxnSpPr>
        <p:spPr>
          <a:xfrm>
            <a:off x="3116963" y="2108939"/>
            <a:ext cx="0" cy="235500"/>
          </a:xfrm>
          <a:prstGeom prst="straightConnector1">
            <a:avLst/>
          </a:prstGeom>
          <a:noFill/>
          <a:ln w="9525" cap="flat" cmpd="sng">
            <a:solidFill>
              <a:schemeClr val="dk2"/>
            </a:solidFill>
            <a:prstDash val="solid"/>
            <a:round/>
            <a:headEnd type="none" w="med" len="med"/>
            <a:tailEnd type="triangle" w="med" len="med"/>
          </a:ln>
        </p:spPr>
      </p:cxnSp>
      <p:cxnSp>
        <p:nvCxnSpPr>
          <p:cNvPr id="6491" name="Google Shape;6491;p66"/>
          <p:cNvCxnSpPr>
            <a:stCxn id="6489" idx="2"/>
            <a:endCxn id="6487" idx="0"/>
          </p:cNvCxnSpPr>
          <p:nvPr/>
        </p:nvCxnSpPr>
        <p:spPr>
          <a:xfrm>
            <a:off x="3116963" y="2749802"/>
            <a:ext cx="0" cy="235500"/>
          </a:xfrm>
          <a:prstGeom prst="straightConnector1">
            <a:avLst/>
          </a:prstGeom>
          <a:noFill/>
          <a:ln w="9525" cap="flat" cmpd="sng">
            <a:solidFill>
              <a:schemeClr val="dk2"/>
            </a:solidFill>
            <a:prstDash val="solid"/>
            <a:round/>
            <a:headEnd type="none" w="med" len="med"/>
            <a:tailEnd type="triangle" w="med" len="med"/>
          </a:ln>
        </p:spPr>
      </p:cxnSp>
      <p:cxnSp>
        <p:nvCxnSpPr>
          <p:cNvPr id="6492" name="Google Shape;6492;p66"/>
          <p:cNvCxnSpPr>
            <a:stCxn id="6483" idx="2"/>
            <a:endCxn id="6482" idx="0"/>
          </p:cNvCxnSpPr>
          <p:nvPr/>
        </p:nvCxnSpPr>
        <p:spPr>
          <a:xfrm>
            <a:off x="4591988" y="2245764"/>
            <a:ext cx="0" cy="504000"/>
          </a:xfrm>
          <a:prstGeom prst="straightConnector1">
            <a:avLst/>
          </a:prstGeom>
          <a:noFill/>
          <a:ln w="9525" cap="flat" cmpd="sng">
            <a:solidFill>
              <a:schemeClr val="dk2"/>
            </a:solidFill>
            <a:prstDash val="solid"/>
            <a:round/>
            <a:headEnd type="none" w="med" len="med"/>
            <a:tailEnd type="triangle" w="med" len="med"/>
          </a:ln>
        </p:spPr>
      </p:cxnSp>
      <p:cxnSp>
        <p:nvCxnSpPr>
          <p:cNvPr id="6493" name="Google Shape;6493;p66"/>
          <p:cNvCxnSpPr>
            <a:stCxn id="6482" idx="2"/>
            <a:endCxn id="6485" idx="0"/>
          </p:cNvCxnSpPr>
          <p:nvPr/>
        </p:nvCxnSpPr>
        <p:spPr>
          <a:xfrm>
            <a:off x="4591988" y="3155101"/>
            <a:ext cx="300" cy="651900"/>
          </a:xfrm>
          <a:prstGeom prst="straightConnector1">
            <a:avLst/>
          </a:prstGeom>
          <a:noFill/>
          <a:ln w="9525" cap="flat" cmpd="sng">
            <a:solidFill>
              <a:schemeClr val="dk2"/>
            </a:solidFill>
            <a:prstDash val="solid"/>
            <a:round/>
            <a:headEnd type="none" w="med" len="med"/>
            <a:tailEnd type="triangle" w="med" len="med"/>
          </a:ln>
        </p:spPr>
      </p:cxnSp>
      <p:cxnSp>
        <p:nvCxnSpPr>
          <p:cNvPr id="6494" name="Google Shape;6494;p66"/>
          <p:cNvCxnSpPr>
            <a:stCxn id="6480" idx="2"/>
            <a:endCxn id="6481" idx="0"/>
          </p:cNvCxnSpPr>
          <p:nvPr/>
        </p:nvCxnSpPr>
        <p:spPr>
          <a:xfrm rot="5400000">
            <a:off x="3670838" y="782500"/>
            <a:ext cx="367200" cy="1475100"/>
          </a:xfrm>
          <a:prstGeom prst="curvedConnector3">
            <a:avLst>
              <a:gd name="adj1" fmla="val 49999"/>
            </a:avLst>
          </a:prstGeom>
          <a:noFill/>
          <a:ln w="9525" cap="flat" cmpd="sng">
            <a:solidFill>
              <a:schemeClr val="dk2"/>
            </a:solidFill>
            <a:prstDash val="solid"/>
            <a:round/>
            <a:headEnd type="none" w="med" len="med"/>
            <a:tailEnd type="triangle" w="med" len="med"/>
          </a:ln>
        </p:spPr>
      </p:cxnSp>
      <p:cxnSp>
        <p:nvCxnSpPr>
          <p:cNvPr id="6495" name="Google Shape;6495;p66"/>
          <p:cNvCxnSpPr>
            <a:stCxn id="6480" idx="2"/>
            <a:endCxn id="6483" idx="0"/>
          </p:cNvCxnSpPr>
          <p:nvPr/>
        </p:nvCxnSpPr>
        <p:spPr>
          <a:xfrm rot="-5400000" flipH="1">
            <a:off x="4340288" y="1588150"/>
            <a:ext cx="504000" cy="600"/>
          </a:xfrm>
          <a:prstGeom prst="curvedConnector3">
            <a:avLst>
              <a:gd name="adj1" fmla="val 50001"/>
            </a:avLst>
          </a:prstGeom>
          <a:noFill/>
          <a:ln w="9525" cap="flat" cmpd="sng">
            <a:solidFill>
              <a:schemeClr val="dk2"/>
            </a:solidFill>
            <a:prstDash val="solid"/>
            <a:round/>
            <a:headEnd type="none" w="med" len="med"/>
            <a:tailEnd type="triangle" w="med" len="med"/>
          </a:ln>
        </p:spPr>
      </p:cxnSp>
      <p:cxnSp>
        <p:nvCxnSpPr>
          <p:cNvPr id="6496" name="Google Shape;6496;p66"/>
          <p:cNvCxnSpPr>
            <a:stCxn id="6480" idx="2"/>
            <a:endCxn id="6484" idx="0"/>
          </p:cNvCxnSpPr>
          <p:nvPr/>
        </p:nvCxnSpPr>
        <p:spPr>
          <a:xfrm rot="-5400000" flipH="1">
            <a:off x="4878488" y="1049950"/>
            <a:ext cx="862200" cy="1435200"/>
          </a:xfrm>
          <a:prstGeom prst="curvedConnector3">
            <a:avLst>
              <a:gd name="adj1" fmla="val 49994"/>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6500" name="Shape 6500"/>
        <p:cNvGrpSpPr/>
        <p:nvPr/>
      </p:nvGrpSpPr>
      <p:grpSpPr>
        <a:xfrm>
          <a:off x="0" y="0"/>
          <a:ext cx="0" cy="0"/>
          <a:chOff x="0" y="0"/>
          <a:chExt cx="0" cy="0"/>
        </a:xfrm>
      </p:grpSpPr>
      <p:sp>
        <p:nvSpPr>
          <p:cNvPr id="6501" name="Google Shape;6501;p67"/>
          <p:cNvSpPr/>
          <p:nvPr/>
        </p:nvSpPr>
        <p:spPr>
          <a:xfrm rot="5400000">
            <a:off x="7075" y="2434205"/>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Input</a:t>
            </a:r>
            <a:endParaRPr sz="1200"/>
          </a:p>
        </p:txBody>
      </p:sp>
      <p:sp>
        <p:nvSpPr>
          <p:cNvPr id="6502" name="Google Shape;6502;p67"/>
          <p:cNvSpPr/>
          <p:nvPr/>
        </p:nvSpPr>
        <p:spPr>
          <a:xfrm rot="5400000">
            <a:off x="349775"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6503" name="Google Shape;6503;p67"/>
          <p:cNvSpPr/>
          <p:nvPr/>
        </p:nvSpPr>
        <p:spPr>
          <a:xfrm rot="5400000">
            <a:off x="692425"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6504" name="Google Shape;6504;p67"/>
          <p:cNvCxnSpPr>
            <a:stCxn id="6501" idx="0"/>
            <a:endCxn id="6502" idx="2"/>
          </p:cNvCxnSpPr>
          <p:nvPr/>
        </p:nvCxnSpPr>
        <p:spPr>
          <a:xfrm>
            <a:off x="56177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05" name="Google Shape;6505;p67"/>
          <p:cNvCxnSpPr>
            <a:stCxn id="6503" idx="0"/>
            <a:endCxn id="6503"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06" name="Google Shape;6506;p67"/>
          <p:cNvCxnSpPr>
            <a:stCxn id="6503" idx="0"/>
            <a:endCxn id="6503"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07" name="Google Shape;6507;p67"/>
          <p:cNvCxnSpPr>
            <a:stCxn id="6503" idx="0"/>
            <a:endCxn id="6503"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sp>
        <p:nvSpPr>
          <p:cNvPr id="6508" name="Google Shape;6508;p67"/>
          <p:cNvSpPr/>
          <p:nvPr/>
        </p:nvSpPr>
        <p:spPr>
          <a:xfrm rot="5400000">
            <a:off x="2062750"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6509" name="Google Shape;6509;p67"/>
          <p:cNvCxnSpPr>
            <a:stCxn id="6508" idx="0"/>
            <a:endCxn id="6508"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10" name="Google Shape;6510;p67"/>
          <p:cNvCxnSpPr>
            <a:stCxn id="6508" idx="0"/>
            <a:endCxn id="6508"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11" name="Google Shape;6511;p67"/>
          <p:cNvCxnSpPr>
            <a:stCxn id="6508" idx="0"/>
            <a:endCxn id="6508"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sp>
        <p:nvSpPr>
          <p:cNvPr id="6512" name="Google Shape;6512;p67"/>
          <p:cNvSpPr/>
          <p:nvPr/>
        </p:nvSpPr>
        <p:spPr>
          <a:xfrm rot="5400000">
            <a:off x="3090850"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6513" name="Google Shape;6513;p67"/>
          <p:cNvCxnSpPr>
            <a:stCxn id="6512" idx="0"/>
            <a:endCxn id="6512"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14" name="Google Shape;6514;p67"/>
          <p:cNvCxnSpPr>
            <a:stCxn id="6512" idx="0"/>
            <a:endCxn id="6512"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15" name="Google Shape;6515;p67"/>
          <p:cNvCxnSpPr>
            <a:stCxn id="6512" idx="0"/>
            <a:endCxn id="6512"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sp>
        <p:nvSpPr>
          <p:cNvPr id="6516" name="Google Shape;6516;p67"/>
          <p:cNvSpPr/>
          <p:nvPr/>
        </p:nvSpPr>
        <p:spPr>
          <a:xfrm rot="5400000">
            <a:off x="2405450"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sp>
        <p:nvSpPr>
          <p:cNvPr id="6517" name="Google Shape;6517;p67"/>
          <p:cNvSpPr/>
          <p:nvPr/>
        </p:nvSpPr>
        <p:spPr>
          <a:xfrm rot="5400000">
            <a:off x="2748150"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sp>
        <p:nvSpPr>
          <p:cNvPr id="6518" name="Google Shape;6518;p67"/>
          <p:cNvSpPr/>
          <p:nvPr/>
        </p:nvSpPr>
        <p:spPr>
          <a:xfrm rot="5400000">
            <a:off x="5166736"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6519" name="Google Shape;6519;p67"/>
          <p:cNvCxnSpPr>
            <a:stCxn id="6518" idx="0"/>
            <a:endCxn id="6518"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0" name="Google Shape;6520;p67"/>
          <p:cNvCxnSpPr>
            <a:stCxn id="6518" idx="0"/>
            <a:endCxn id="6518"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1" name="Google Shape;6521;p67"/>
          <p:cNvCxnSpPr>
            <a:stCxn id="6518" idx="0"/>
            <a:endCxn id="6518"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2" name="Google Shape;6522;p67"/>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3" name="Google Shape;6523;p67"/>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4" name="Google Shape;6524;p67"/>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5" name="Google Shape;6525;p67"/>
          <p:cNvCxnSpPr/>
          <p:nvPr/>
        </p:nvCxnSpPr>
        <p:spPr>
          <a:xfrm>
            <a:off x="9720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6" name="Google Shape;6526;p67"/>
          <p:cNvCxnSpPr>
            <a:stCxn id="6527" idx="0"/>
            <a:endCxn id="6508" idx="2"/>
          </p:cNvCxnSpPr>
          <p:nvPr/>
        </p:nvCxnSpPr>
        <p:spPr>
          <a:xfrm>
            <a:off x="22748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28" name="Google Shape;6528;p67"/>
          <p:cNvCxnSpPr>
            <a:stCxn id="6508" idx="0"/>
            <a:endCxn id="6516" idx="2"/>
          </p:cNvCxnSpPr>
          <p:nvPr/>
        </p:nvCxnSpPr>
        <p:spPr>
          <a:xfrm>
            <a:off x="26174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29" name="Google Shape;6529;p67"/>
          <p:cNvCxnSpPr>
            <a:stCxn id="6516" idx="0"/>
            <a:endCxn id="6517" idx="2"/>
          </p:cNvCxnSpPr>
          <p:nvPr/>
        </p:nvCxnSpPr>
        <p:spPr>
          <a:xfrm>
            <a:off x="29601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30" name="Google Shape;6530;p67"/>
          <p:cNvCxnSpPr/>
          <p:nvPr/>
        </p:nvCxnSpPr>
        <p:spPr>
          <a:xfrm rot="10800000">
            <a:off x="5378736"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31" name="Google Shape;6531;p67"/>
          <p:cNvCxnSpPr/>
          <p:nvPr/>
        </p:nvCxnSpPr>
        <p:spPr>
          <a:xfrm>
            <a:off x="12471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32" name="Google Shape;6532;p67"/>
          <p:cNvCxnSpPr/>
          <p:nvPr/>
        </p:nvCxnSpPr>
        <p:spPr>
          <a:xfrm>
            <a:off x="9720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33" name="Google Shape;6533;p67"/>
          <p:cNvCxnSpPr>
            <a:stCxn id="6503" idx="2"/>
            <a:endCxn id="6534" idx="0"/>
          </p:cNvCxnSpPr>
          <p:nvPr/>
        </p:nvCxnSpPr>
        <p:spPr>
          <a:xfrm rot="10800000">
            <a:off x="90452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35" name="Google Shape;6535;p67"/>
          <p:cNvCxnSpPr>
            <a:stCxn id="6534" idx="2"/>
            <a:endCxn id="6502" idx="0"/>
          </p:cNvCxnSpPr>
          <p:nvPr/>
        </p:nvCxnSpPr>
        <p:spPr>
          <a:xfrm rot="10800000">
            <a:off x="904475" y="2571755"/>
            <a:ext cx="67500" cy="0"/>
          </a:xfrm>
          <a:prstGeom prst="straightConnector1">
            <a:avLst/>
          </a:prstGeom>
          <a:noFill/>
          <a:ln w="9525" cap="flat" cmpd="sng">
            <a:solidFill>
              <a:schemeClr val="dk2"/>
            </a:solidFill>
            <a:prstDash val="solid"/>
            <a:round/>
            <a:headEnd type="none" w="med" len="med"/>
            <a:tailEnd type="none" w="med" len="med"/>
          </a:ln>
        </p:spPr>
      </p:cxnSp>
      <p:sp>
        <p:nvSpPr>
          <p:cNvPr id="6536" name="Google Shape;6536;p67"/>
          <p:cNvSpPr/>
          <p:nvPr/>
        </p:nvSpPr>
        <p:spPr>
          <a:xfrm rot="5400000">
            <a:off x="1034925"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6537" name="Google Shape;6537;p67"/>
          <p:cNvSpPr/>
          <p:nvPr/>
        </p:nvSpPr>
        <p:spPr>
          <a:xfrm rot="5400000">
            <a:off x="1377575"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6538" name="Google Shape;6538;p67"/>
          <p:cNvCxnSpPr>
            <a:stCxn id="6537" idx="0"/>
            <a:endCxn id="6537"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39" name="Google Shape;6539;p67"/>
          <p:cNvCxnSpPr>
            <a:stCxn id="6537" idx="0"/>
            <a:endCxn id="6537"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40" name="Google Shape;6540;p67"/>
          <p:cNvCxnSpPr>
            <a:stCxn id="6537" idx="0"/>
            <a:endCxn id="6537"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41" name="Google Shape;6541;p67"/>
          <p:cNvCxnSpPr/>
          <p:nvPr/>
        </p:nvCxnSpPr>
        <p:spPr>
          <a:xfrm>
            <a:off x="11244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6542" name="Google Shape;6542;p67"/>
          <p:cNvCxnSpPr/>
          <p:nvPr/>
        </p:nvCxnSpPr>
        <p:spPr>
          <a:xfrm>
            <a:off x="13995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6543" name="Google Shape;6543;p67"/>
          <p:cNvCxnSpPr/>
          <p:nvPr/>
        </p:nvCxnSpPr>
        <p:spPr>
          <a:xfrm>
            <a:off x="11244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6544" name="Google Shape;6544;p67"/>
          <p:cNvCxnSpPr>
            <a:stCxn id="6537" idx="2"/>
          </p:cNvCxnSpPr>
          <p:nvPr/>
        </p:nvCxnSpPr>
        <p:spPr>
          <a:xfrm rot="10800000">
            <a:off x="158967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45" name="Google Shape;6545;p67"/>
          <p:cNvCxnSpPr>
            <a:endCxn id="6536" idx="0"/>
          </p:cNvCxnSpPr>
          <p:nvPr/>
        </p:nvCxnSpPr>
        <p:spPr>
          <a:xfrm rot="10800000">
            <a:off x="1589625" y="2571755"/>
            <a:ext cx="67500" cy="0"/>
          </a:xfrm>
          <a:prstGeom prst="straightConnector1">
            <a:avLst/>
          </a:prstGeom>
          <a:noFill/>
          <a:ln w="9525" cap="flat" cmpd="sng">
            <a:solidFill>
              <a:schemeClr val="dk2"/>
            </a:solidFill>
            <a:prstDash val="solid"/>
            <a:round/>
            <a:headEnd type="none" w="med" len="med"/>
            <a:tailEnd type="none" w="med" len="med"/>
          </a:ln>
        </p:spPr>
      </p:cxnSp>
      <p:sp>
        <p:nvSpPr>
          <p:cNvPr id="6546" name="Google Shape;6546;p67"/>
          <p:cNvSpPr/>
          <p:nvPr/>
        </p:nvSpPr>
        <p:spPr>
          <a:xfrm rot="5400000">
            <a:off x="1720150"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6547" name="Google Shape;6547;p67"/>
          <p:cNvSpPr/>
          <p:nvPr/>
        </p:nvSpPr>
        <p:spPr>
          <a:xfrm rot="5400000">
            <a:off x="34512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sp>
        <p:nvSpPr>
          <p:cNvPr id="6548" name="Google Shape;6548;p67"/>
          <p:cNvSpPr/>
          <p:nvPr/>
        </p:nvSpPr>
        <p:spPr>
          <a:xfrm rot="5400000">
            <a:off x="37939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sp>
        <p:nvSpPr>
          <p:cNvPr id="6549" name="Google Shape;6549;p67"/>
          <p:cNvSpPr/>
          <p:nvPr/>
        </p:nvSpPr>
        <p:spPr>
          <a:xfrm rot="5400000">
            <a:off x="41366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sp>
        <p:nvSpPr>
          <p:cNvPr id="6550" name="Google Shape;6550;p67"/>
          <p:cNvSpPr/>
          <p:nvPr/>
        </p:nvSpPr>
        <p:spPr>
          <a:xfrm rot="5400000">
            <a:off x="44793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sp>
        <p:nvSpPr>
          <p:cNvPr id="6551" name="Google Shape;6551;p67"/>
          <p:cNvSpPr/>
          <p:nvPr/>
        </p:nvSpPr>
        <p:spPr>
          <a:xfrm rot="5400000">
            <a:off x="48220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cxnSp>
        <p:nvCxnSpPr>
          <p:cNvPr id="6552" name="Google Shape;6552;p67"/>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cxnSp>
        <p:nvCxnSpPr>
          <p:cNvPr id="6553" name="Google Shape;6553;p67"/>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cxnSp>
        <p:nvCxnSpPr>
          <p:cNvPr id="6554" name="Google Shape;6554;p67"/>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sp>
        <p:nvSpPr>
          <p:cNvPr id="6555" name="Google Shape;6555;p67"/>
          <p:cNvSpPr/>
          <p:nvPr/>
        </p:nvSpPr>
        <p:spPr>
          <a:xfrm rot="5400000">
            <a:off x="5514583" y="243419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sp>
        <p:nvSpPr>
          <p:cNvPr id="6556" name="Google Shape;6556;p67"/>
          <p:cNvSpPr/>
          <p:nvPr/>
        </p:nvSpPr>
        <p:spPr>
          <a:xfrm rot="5400000">
            <a:off x="5857283" y="243419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cxnSp>
        <p:nvCxnSpPr>
          <p:cNvPr id="6557" name="Google Shape;6557;p67"/>
          <p:cNvCxnSpPr>
            <a:stCxn id="6558" idx="0"/>
            <a:endCxn id="6555" idx="2"/>
          </p:cNvCxnSpPr>
          <p:nvPr/>
        </p:nvCxnSpPr>
        <p:spPr>
          <a:xfrm>
            <a:off x="5726683" y="2571743"/>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59" name="Google Shape;6559;p67"/>
          <p:cNvCxnSpPr>
            <a:stCxn id="6555" idx="0"/>
            <a:endCxn id="6556" idx="2"/>
          </p:cNvCxnSpPr>
          <p:nvPr/>
        </p:nvCxnSpPr>
        <p:spPr>
          <a:xfrm>
            <a:off x="6069283" y="2571743"/>
            <a:ext cx="67500" cy="0"/>
          </a:xfrm>
          <a:prstGeom prst="straightConnector1">
            <a:avLst/>
          </a:prstGeom>
          <a:noFill/>
          <a:ln w="9525" cap="flat" cmpd="sng">
            <a:solidFill>
              <a:schemeClr val="dk2"/>
            </a:solidFill>
            <a:prstDash val="solid"/>
            <a:round/>
            <a:headEnd type="none" w="med" len="med"/>
            <a:tailEnd type="none" w="med" len="med"/>
          </a:ln>
        </p:spPr>
      </p:cxnSp>
      <p:sp>
        <p:nvSpPr>
          <p:cNvPr id="6560" name="Google Shape;6560;p67"/>
          <p:cNvSpPr/>
          <p:nvPr/>
        </p:nvSpPr>
        <p:spPr>
          <a:xfrm rot="5400000">
            <a:off x="4141729" y="338615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Avg-Pool</a:t>
            </a:r>
            <a:endParaRPr sz="1200"/>
          </a:p>
        </p:txBody>
      </p:sp>
      <p:sp>
        <p:nvSpPr>
          <p:cNvPr id="6561" name="Google Shape;6561;p67"/>
          <p:cNvSpPr/>
          <p:nvPr/>
        </p:nvSpPr>
        <p:spPr>
          <a:xfrm rot="5400000">
            <a:off x="4486204" y="338615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6562" name="Google Shape;6562;p67"/>
          <p:cNvSpPr/>
          <p:nvPr/>
        </p:nvSpPr>
        <p:spPr>
          <a:xfrm rot="5400000">
            <a:off x="4830683" y="33861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a:t>
            </a:r>
            <a:endParaRPr sz="1200"/>
          </a:p>
        </p:txBody>
      </p:sp>
      <p:sp>
        <p:nvSpPr>
          <p:cNvPr id="6563" name="Google Shape;6563;p67"/>
          <p:cNvSpPr/>
          <p:nvPr/>
        </p:nvSpPr>
        <p:spPr>
          <a:xfrm rot="5400000">
            <a:off x="5180257" y="33861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a:t>
            </a:r>
            <a:endParaRPr sz="1200"/>
          </a:p>
        </p:txBody>
      </p:sp>
      <p:cxnSp>
        <p:nvCxnSpPr>
          <p:cNvPr id="6564" name="Google Shape;6564;p67"/>
          <p:cNvCxnSpPr>
            <a:stCxn id="6562" idx="0"/>
            <a:endCxn id="6563" idx="2"/>
          </p:cNvCxnSpPr>
          <p:nvPr/>
        </p:nvCxnSpPr>
        <p:spPr>
          <a:xfrm>
            <a:off x="5385383" y="3523705"/>
            <a:ext cx="74400" cy="0"/>
          </a:xfrm>
          <a:prstGeom prst="straightConnector1">
            <a:avLst/>
          </a:prstGeom>
          <a:noFill/>
          <a:ln w="9525" cap="flat" cmpd="sng">
            <a:solidFill>
              <a:schemeClr val="dk2"/>
            </a:solidFill>
            <a:prstDash val="solid"/>
            <a:round/>
            <a:headEnd type="none" w="med" len="med"/>
            <a:tailEnd type="none" w="med" len="med"/>
          </a:ln>
        </p:spPr>
      </p:cxnSp>
      <p:sp>
        <p:nvSpPr>
          <p:cNvPr id="6565" name="Google Shape;6565;p67"/>
          <p:cNvSpPr/>
          <p:nvPr/>
        </p:nvSpPr>
        <p:spPr>
          <a:xfrm rot="5400000">
            <a:off x="5529829" y="338615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Softmax</a:t>
            </a:r>
            <a:endParaRPr sz="1200"/>
          </a:p>
        </p:txBody>
      </p:sp>
      <p:cxnSp>
        <p:nvCxnSpPr>
          <p:cNvPr id="6566" name="Google Shape;6566;p67"/>
          <p:cNvCxnSpPr>
            <a:stCxn id="6548" idx="3"/>
            <a:endCxn id="6560" idx="2"/>
          </p:cNvCxnSpPr>
          <p:nvPr/>
        </p:nvCxnSpPr>
        <p:spPr>
          <a:xfrm rot="-5400000" flipH="1">
            <a:off x="4048775" y="3151205"/>
            <a:ext cx="534900" cy="210300"/>
          </a:xfrm>
          <a:prstGeom prst="bentConnector2">
            <a:avLst/>
          </a:prstGeom>
          <a:noFill/>
          <a:ln w="9525" cap="flat" cmpd="sng">
            <a:solidFill>
              <a:schemeClr val="dk2"/>
            </a:solidFill>
            <a:prstDash val="solid"/>
            <a:round/>
            <a:headEnd type="none" w="med" len="med"/>
            <a:tailEnd type="none" w="med" len="med"/>
          </a:ln>
        </p:spPr>
      </p:cxnSp>
      <p:sp>
        <p:nvSpPr>
          <p:cNvPr id="6567" name="Google Shape;6567;p67"/>
          <p:cNvSpPr/>
          <p:nvPr/>
        </p:nvSpPr>
        <p:spPr>
          <a:xfrm rot="5400000">
            <a:off x="6199978" y="243420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Avg-Pool</a:t>
            </a:r>
            <a:endParaRPr sz="1200"/>
          </a:p>
        </p:txBody>
      </p:sp>
      <p:sp>
        <p:nvSpPr>
          <p:cNvPr id="6568" name="Google Shape;6568;p67"/>
          <p:cNvSpPr/>
          <p:nvPr/>
        </p:nvSpPr>
        <p:spPr>
          <a:xfrm rot="5400000">
            <a:off x="6544453"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6569" name="Google Shape;6569;p67"/>
          <p:cNvSpPr/>
          <p:nvPr/>
        </p:nvSpPr>
        <p:spPr>
          <a:xfrm rot="5400000">
            <a:off x="6888932" y="243420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a:t>
            </a:r>
            <a:endParaRPr sz="1200"/>
          </a:p>
        </p:txBody>
      </p:sp>
      <p:sp>
        <p:nvSpPr>
          <p:cNvPr id="6570" name="Google Shape;6570;p67"/>
          <p:cNvSpPr/>
          <p:nvPr/>
        </p:nvSpPr>
        <p:spPr>
          <a:xfrm rot="5400000">
            <a:off x="7233403" y="243420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Softmax</a:t>
            </a:r>
            <a:endParaRPr sz="1200"/>
          </a:p>
        </p:txBody>
      </p:sp>
      <p:sp>
        <p:nvSpPr>
          <p:cNvPr id="6571" name="Google Shape;6571;p67"/>
          <p:cNvSpPr/>
          <p:nvPr/>
        </p:nvSpPr>
        <p:spPr>
          <a:xfrm rot="5400000">
            <a:off x="5163226" y="1482243"/>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Avg-Pool</a:t>
            </a:r>
            <a:endParaRPr sz="1200"/>
          </a:p>
        </p:txBody>
      </p:sp>
      <p:sp>
        <p:nvSpPr>
          <p:cNvPr id="6572" name="Google Shape;6572;p67"/>
          <p:cNvSpPr/>
          <p:nvPr/>
        </p:nvSpPr>
        <p:spPr>
          <a:xfrm rot="5400000">
            <a:off x="5507701" y="1482243"/>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6573" name="Google Shape;6573;p67"/>
          <p:cNvSpPr/>
          <p:nvPr/>
        </p:nvSpPr>
        <p:spPr>
          <a:xfrm rot="5400000">
            <a:off x="5852180" y="148224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a:t>
            </a:r>
            <a:endParaRPr sz="1200"/>
          </a:p>
        </p:txBody>
      </p:sp>
      <p:sp>
        <p:nvSpPr>
          <p:cNvPr id="6574" name="Google Shape;6574;p67"/>
          <p:cNvSpPr/>
          <p:nvPr/>
        </p:nvSpPr>
        <p:spPr>
          <a:xfrm rot="5400000">
            <a:off x="6201754" y="148224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a:t>
            </a:r>
            <a:endParaRPr sz="1200"/>
          </a:p>
        </p:txBody>
      </p:sp>
      <p:sp>
        <p:nvSpPr>
          <p:cNvPr id="6575" name="Google Shape;6575;p67"/>
          <p:cNvSpPr/>
          <p:nvPr/>
        </p:nvSpPr>
        <p:spPr>
          <a:xfrm rot="5400000">
            <a:off x="6551326" y="1482243"/>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Softmax</a:t>
            </a:r>
            <a:endParaRPr sz="1200"/>
          </a:p>
        </p:txBody>
      </p:sp>
      <p:cxnSp>
        <p:nvCxnSpPr>
          <p:cNvPr id="6576" name="Google Shape;6576;p67"/>
          <p:cNvCxnSpPr>
            <a:stCxn id="6551" idx="1"/>
            <a:endCxn id="6571" idx="2"/>
          </p:cNvCxnSpPr>
          <p:nvPr/>
        </p:nvCxnSpPr>
        <p:spPr>
          <a:xfrm rot="-5400000">
            <a:off x="5073575" y="1785305"/>
            <a:ext cx="534900" cy="203700"/>
          </a:xfrm>
          <a:prstGeom prst="bentConnector2">
            <a:avLst/>
          </a:prstGeom>
          <a:noFill/>
          <a:ln w="9525" cap="flat" cmpd="sng">
            <a:solidFill>
              <a:schemeClr val="dk2"/>
            </a:solidFill>
            <a:prstDash val="solid"/>
            <a:round/>
            <a:headEnd type="none" w="med" len="med"/>
            <a:tailEnd type="none" w="med" len="med"/>
          </a:ln>
        </p:spPr>
      </p:cxnSp>
      <p:cxnSp>
        <p:nvCxnSpPr>
          <p:cNvPr id="6577" name="Google Shape;6577;p67"/>
          <p:cNvCxnSpPr>
            <a:stCxn id="6536" idx="2"/>
            <a:endCxn id="6503" idx="0"/>
          </p:cNvCxnSpPr>
          <p:nvPr/>
        </p:nvCxnSpPr>
        <p:spPr>
          <a:xfrm flipH="1">
            <a:off x="1247025" y="2571755"/>
            <a:ext cx="67500" cy="600"/>
          </a:xfrm>
          <a:prstGeom prst="bentConnector3">
            <a:avLst>
              <a:gd name="adj1" fmla="val 49926"/>
            </a:avLst>
          </a:prstGeom>
          <a:noFill/>
          <a:ln w="9525" cap="flat" cmpd="sng">
            <a:solidFill>
              <a:schemeClr val="dk2"/>
            </a:solidFill>
            <a:prstDash val="solid"/>
            <a:round/>
            <a:headEnd type="none" w="med" len="med"/>
            <a:tailEnd type="none" w="med" len="med"/>
          </a:ln>
        </p:spPr>
      </p:cxnSp>
      <p:cxnSp>
        <p:nvCxnSpPr>
          <p:cNvPr id="6578" name="Google Shape;6578;p67"/>
          <p:cNvCxnSpPr>
            <a:stCxn id="6546" idx="2"/>
            <a:endCxn id="6537" idx="0"/>
          </p:cNvCxnSpPr>
          <p:nvPr/>
        </p:nvCxnSpPr>
        <p:spPr>
          <a:xfrm flipH="1">
            <a:off x="1932250" y="2571755"/>
            <a:ext cx="67500" cy="600"/>
          </a:xfrm>
          <a:prstGeom prst="bentConnector3">
            <a:avLst>
              <a:gd name="adj1" fmla="val 49981"/>
            </a:avLst>
          </a:prstGeom>
          <a:noFill/>
          <a:ln w="9525" cap="flat" cmpd="sng">
            <a:solidFill>
              <a:schemeClr val="dk2"/>
            </a:solidFill>
            <a:prstDash val="solid"/>
            <a:round/>
            <a:headEnd type="none" w="med" len="med"/>
            <a:tailEnd type="none" w="med" len="med"/>
          </a:ln>
        </p:spPr>
      </p:cxnSp>
      <p:cxnSp>
        <p:nvCxnSpPr>
          <p:cNvPr id="6579" name="Google Shape;6579;p67"/>
          <p:cNvCxnSpPr>
            <a:stCxn id="6517" idx="0"/>
            <a:endCxn id="6512" idx="2"/>
          </p:cNvCxnSpPr>
          <p:nvPr/>
        </p:nvCxnSpPr>
        <p:spPr>
          <a:xfrm>
            <a:off x="3302850"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580" name="Google Shape;6580;p67"/>
          <p:cNvCxnSpPr>
            <a:stCxn id="6512" idx="0"/>
            <a:endCxn id="6547" idx="2"/>
          </p:cNvCxnSpPr>
          <p:nvPr/>
        </p:nvCxnSpPr>
        <p:spPr>
          <a:xfrm>
            <a:off x="3645550" y="2571755"/>
            <a:ext cx="85200" cy="600"/>
          </a:xfrm>
          <a:prstGeom prst="bentConnector3">
            <a:avLst>
              <a:gd name="adj1" fmla="val 50044"/>
            </a:avLst>
          </a:prstGeom>
          <a:noFill/>
          <a:ln w="9525" cap="flat" cmpd="sng">
            <a:solidFill>
              <a:schemeClr val="dk2"/>
            </a:solidFill>
            <a:prstDash val="solid"/>
            <a:round/>
            <a:headEnd type="none" w="med" len="med"/>
            <a:tailEnd type="none" w="med" len="med"/>
          </a:ln>
        </p:spPr>
      </p:cxnSp>
      <p:cxnSp>
        <p:nvCxnSpPr>
          <p:cNvPr id="6581" name="Google Shape;6581;p67"/>
          <p:cNvCxnSpPr>
            <a:stCxn id="6547" idx="0"/>
            <a:endCxn id="6548" idx="2"/>
          </p:cNvCxnSpPr>
          <p:nvPr/>
        </p:nvCxnSpPr>
        <p:spPr>
          <a:xfrm>
            <a:off x="40059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582" name="Google Shape;6582;p67"/>
          <p:cNvCxnSpPr>
            <a:stCxn id="6548" idx="0"/>
            <a:endCxn id="6549" idx="2"/>
          </p:cNvCxnSpPr>
          <p:nvPr/>
        </p:nvCxnSpPr>
        <p:spPr>
          <a:xfrm>
            <a:off x="43486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583" name="Google Shape;6583;p67"/>
          <p:cNvCxnSpPr>
            <a:stCxn id="6549" idx="0"/>
            <a:endCxn id="6550" idx="2"/>
          </p:cNvCxnSpPr>
          <p:nvPr/>
        </p:nvCxnSpPr>
        <p:spPr>
          <a:xfrm>
            <a:off x="46913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584" name="Google Shape;6584;p67"/>
          <p:cNvCxnSpPr>
            <a:stCxn id="6550" idx="0"/>
            <a:endCxn id="6551" idx="2"/>
          </p:cNvCxnSpPr>
          <p:nvPr/>
        </p:nvCxnSpPr>
        <p:spPr>
          <a:xfrm>
            <a:off x="50340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585" name="Google Shape;6585;p67"/>
          <p:cNvCxnSpPr>
            <a:stCxn id="6556" idx="0"/>
            <a:endCxn id="6567" idx="2"/>
          </p:cNvCxnSpPr>
          <p:nvPr/>
        </p:nvCxnSpPr>
        <p:spPr>
          <a:xfrm>
            <a:off x="6411983" y="2571743"/>
            <a:ext cx="67500" cy="600"/>
          </a:xfrm>
          <a:prstGeom prst="bentConnector3">
            <a:avLst>
              <a:gd name="adj1" fmla="val 50070"/>
            </a:avLst>
          </a:prstGeom>
          <a:noFill/>
          <a:ln w="9525" cap="flat" cmpd="sng">
            <a:solidFill>
              <a:schemeClr val="dk2"/>
            </a:solidFill>
            <a:prstDash val="solid"/>
            <a:round/>
            <a:headEnd type="none" w="med" len="med"/>
            <a:tailEnd type="none" w="med" len="med"/>
          </a:ln>
        </p:spPr>
      </p:cxnSp>
      <p:cxnSp>
        <p:nvCxnSpPr>
          <p:cNvPr id="6586" name="Google Shape;6586;p67"/>
          <p:cNvCxnSpPr>
            <a:stCxn id="6571" idx="0"/>
            <a:endCxn id="6572" idx="2"/>
          </p:cNvCxnSpPr>
          <p:nvPr/>
        </p:nvCxnSpPr>
        <p:spPr>
          <a:xfrm>
            <a:off x="5717926" y="1619793"/>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6587" name="Google Shape;6587;p67"/>
          <p:cNvCxnSpPr>
            <a:stCxn id="6572" idx="0"/>
            <a:endCxn id="6573" idx="2"/>
          </p:cNvCxnSpPr>
          <p:nvPr/>
        </p:nvCxnSpPr>
        <p:spPr>
          <a:xfrm>
            <a:off x="6062401" y="1619793"/>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6588" name="Google Shape;6588;p67"/>
          <p:cNvCxnSpPr>
            <a:stCxn id="6573" idx="0"/>
            <a:endCxn id="6574" idx="2"/>
          </p:cNvCxnSpPr>
          <p:nvPr/>
        </p:nvCxnSpPr>
        <p:spPr>
          <a:xfrm>
            <a:off x="6406880" y="1619793"/>
            <a:ext cx="74400" cy="600"/>
          </a:xfrm>
          <a:prstGeom prst="bentConnector3">
            <a:avLst>
              <a:gd name="adj1" fmla="val 50050"/>
            </a:avLst>
          </a:prstGeom>
          <a:noFill/>
          <a:ln w="9525" cap="flat" cmpd="sng">
            <a:solidFill>
              <a:schemeClr val="dk2"/>
            </a:solidFill>
            <a:prstDash val="solid"/>
            <a:round/>
            <a:headEnd type="none" w="med" len="med"/>
            <a:tailEnd type="none" w="med" len="med"/>
          </a:ln>
        </p:spPr>
      </p:cxnSp>
      <p:cxnSp>
        <p:nvCxnSpPr>
          <p:cNvPr id="6589" name="Google Shape;6589;p67"/>
          <p:cNvCxnSpPr>
            <a:stCxn id="6574" idx="0"/>
            <a:endCxn id="6575" idx="2"/>
          </p:cNvCxnSpPr>
          <p:nvPr/>
        </p:nvCxnSpPr>
        <p:spPr>
          <a:xfrm>
            <a:off x="6756454" y="1619793"/>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cxnSp>
        <p:nvCxnSpPr>
          <p:cNvPr id="6590" name="Google Shape;6590;p67"/>
          <p:cNvCxnSpPr>
            <a:stCxn id="6567" idx="0"/>
            <a:endCxn id="6568" idx="2"/>
          </p:cNvCxnSpPr>
          <p:nvPr/>
        </p:nvCxnSpPr>
        <p:spPr>
          <a:xfrm>
            <a:off x="6754678" y="257175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6591" name="Google Shape;6591;p67"/>
          <p:cNvCxnSpPr>
            <a:stCxn id="6568" idx="0"/>
            <a:endCxn id="6569" idx="2"/>
          </p:cNvCxnSpPr>
          <p:nvPr/>
        </p:nvCxnSpPr>
        <p:spPr>
          <a:xfrm>
            <a:off x="7099153" y="257175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6592" name="Google Shape;6592;p67"/>
          <p:cNvCxnSpPr>
            <a:stCxn id="6569" idx="0"/>
            <a:endCxn id="6570" idx="2"/>
          </p:cNvCxnSpPr>
          <p:nvPr/>
        </p:nvCxnSpPr>
        <p:spPr>
          <a:xfrm>
            <a:off x="7443632" y="2571755"/>
            <a:ext cx="69300" cy="600"/>
          </a:xfrm>
          <a:prstGeom prst="bentConnector3">
            <a:avLst>
              <a:gd name="adj1" fmla="val 50051"/>
            </a:avLst>
          </a:prstGeom>
          <a:noFill/>
          <a:ln w="9525" cap="flat" cmpd="sng">
            <a:solidFill>
              <a:schemeClr val="dk2"/>
            </a:solidFill>
            <a:prstDash val="solid"/>
            <a:round/>
            <a:headEnd type="none" w="med" len="med"/>
            <a:tailEnd type="none" w="med" len="med"/>
          </a:ln>
        </p:spPr>
      </p:cxnSp>
      <p:cxnSp>
        <p:nvCxnSpPr>
          <p:cNvPr id="6593" name="Google Shape;6593;p67"/>
          <p:cNvCxnSpPr>
            <a:stCxn id="6560" idx="0"/>
            <a:endCxn id="6561" idx="2"/>
          </p:cNvCxnSpPr>
          <p:nvPr/>
        </p:nvCxnSpPr>
        <p:spPr>
          <a:xfrm>
            <a:off x="4696429" y="352370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6594" name="Google Shape;6594;p67"/>
          <p:cNvCxnSpPr>
            <a:stCxn id="6561" idx="0"/>
            <a:endCxn id="6562" idx="2"/>
          </p:cNvCxnSpPr>
          <p:nvPr/>
        </p:nvCxnSpPr>
        <p:spPr>
          <a:xfrm>
            <a:off x="5040904" y="352370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6595" name="Google Shape;6595;p67"/>
          <p:cNvCxnSpPr>
            <a:stCxn id="6563" idx="0"/>
            <a:endCxn id="6565" idx="2"/>
          </p:cNvCxnSpPr>
          <p:nvPr/>
        </p:nvCxnSpPr>
        <p:spPr>
          <a:xfrm>
            <a:off x="5734957" y="3523705"/>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sp>
        <p:nvSpPr>
          <p:cNvPr id="6596" name="Google Shape;6596;p67"/>
          <p:cNvSpPr txBox="1"/>
          <p:nvPr/>
        </p:nvSpPr>
        <p:spPr>
          <a:xfrm>
            <a:off x="6392800" y="3361850"/>
            <a:ext cx="14715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Auxiliary Classifier</a:t>
            </a:r>
            <a:endParaRPr sz="1100"/>
          </a:p>
        </p:txBody>
      </p:sp>
      <p:cxnSp>
        <p:nvCxnSpPr>
          <p:cNvPr id="6597" name="Google Shape;6597;p67"/>
          <p:cNvCxnSpPr/>
          <p:nvPr/>
        </p:nvCxnSpPr>
        <p:spPr>
          <a:xfrm flipH="1">
            <a:off x="6187475" y="3523100"/>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
        <p:nvSpPr>
          <p:cNvPr id="6598" name="Google Shape;6598;p67"/>
          <p:cNvSpPr txBox="1"/>
          <p:nvPr/>
        </p:nvSpPr>
        <p:spPr>
          <a:xfrm>
            <a:off x="7385825" y="1476458"/>
            <a:ext cx="14715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Auxiliary Classifier</a:t>
            </a:r>
            <a:endParaRPr sz="1100"/>
          </a:p>
        </p:txBody>
      </p:sp>
      <p:cxnSp>
        <p:nvCxnSpPr>
          <p:cNvPr id="6599" name="Google Shape;6599;p67"/>
          <p:cNvCxnSpPr/>
          <p:nvPr/>
        </p:nvCxnSpPr>
        <p:spPr>
          <a:xfrm flipH="1">
            <a:off x="7180500" y="1637708"/>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
        <p:nvSpPr>
          <p:cNvPr id="6600" name="Google Shape;6600;p67"/>
          <p:cNvSpPr/>
          <p:nvPr/>
        </p:nvSpPr>
        <p:spPr>
          <a:xfrm rot="5400000">
            <a:off x="64062" y="3693950"/>
            <a:ext cx="1453500" cy="390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Input</a:t>
            </a:r>
            <a:endParaRPr sz="1200"/>
          </a:p>
        </p:txBody>
      </p:sp>
      <p:sp>
        <p:nvSpPr>
          <p:cNvPr id="6601" name="Google Shape;6601;p67"/>
          <p:cNvSpPr/>
          <p:nvPr/>
        </p:nvSpPr>
        <p:spPr>
          <a:xfrm rot="5400000">
            <a:off x="550620" y="3693950"/>
            <a:ext cx="1453500" cy="390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ConvTranspose2d</a:t>
            </a:r>
            <a:endParaRPr sz="1200"/>
          </a:p>
        </p:txBody>
      </p:sp>
      <p:sp>
        <p:nvSpPr>
          <p:cNvPr id="6602" name="Google Shape;6602;p67"/>
          <p:cNvSpPr/>
          <p:nvPr/>
        </p:nvSpPr>
        <p:spPr>
          <a:xfrm rot="5400000">
            <a:off x="1037106" y="3693950"/>
            <a:ext cx="1453500" cy="3906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6603" name="Google Shape;6603;p67"/>
          <p:cNvCxnSpPr>
            <a:stCxn id="6600" idx="0"/>
            <a:endCxn id="6601" idx="2"/>
          </p:cNvCxnSpPr>
          <p:nvPr/>
        </p:nvCxnSpPr>
        <p:spPr>
          <a:xfrm>
            <a:off x="986112" y="3889250"/>
            <a:ext cx="96000" cy="0"/>
          </a:xfrm>
          <a:prstGeom prst="straightConnector1">
            <a:avLst/>
          </a:prstGeom>
          <a:noFill/>
          <a:ln w="9525" cap="flat" cmpd="sng">
            <a:solidFill>
              <a:schemeClr val="dk2"/>
            </a:solidFill>
            <a:prstDash val="solid"/>
            <a:round/>
            <a:headEnd type="none" w="med" len="med"/>
            <a:tailEnd type="none" w="med" len="med"/>
          </a:ln>
        </p:spPr>
      </p:cxnSp>
      <p:cxnSp>
        <p:nvCxnSpPr>
          <p:cNvPr id="6604" name="Google Shape;6604;p67"/>
          <p:cNvCxnSpPr>
            <a:stCxn id="6602" idx="0"/>
            <a:endCxn id="6602" idx="0"/>
          </p:cNvCxnSpPr>
          <p:nvPr/>
        </p:nvCxnSpPr>
        <p:spPr>
          <a:xfrm>
            <a:off x="195915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05" name="Google Shape;6605;p67"/>
          <p:cNvCxnSpPr>
            <a:stCxn id="6602" idx="0"/>
            <a:endCxn id="6602" idx="0"/>
          </p:cNvCxnSpPr>
          <p:nvPr/>
        </p:nvCxnSpPr>
        <p:spPr>
          <a:xfrm>
            <a:off x="195915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06" name="Google Shape;6606;p67"/>
          <p:cNvCxnSpPr>
            <a:stCxn id="6602" idx="0"/>
            <a:endCxn id="6602" idx="0"/>
          </p:cNvCxnSpPr>
          <p:nvPr/>
        </p:nvCxnSpPr>
        <p:spPr>
          <a:xfrm>
            <a:off x="195915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07" name="Google Shape;6607;p67"/>
          <p:cNvCxnSpPr/>
          <p:nvPr/>
        </p:nvCxnSpPr>
        <p:spPr>
          <a:xfrm>
            <a:off x="1568646" y="3889235"/>
            <a:ext cx="0" cy="0"/>
          </a:xfrm>
          <a:prstGeom prst="straightConnector1">
            <a:avLst/>
          </a:prstGeom>
          <a:noFill/>
          <a:ln w="9525" cap="flat" cmpd="sng">
            <a:solidFill>
              <a:schemeClr val="dk2"/>
            </a:solidFill>
            <a:prstDash val="solid"/>
            <a:round/>
            <a:headEnd type="none" w="med" len="med"/>
            <a:tailEnd type="none" w="med" len="med"/>
          </a:ln>
        </p:spPr>
      </p:cxnSp>
      <p:cxnSp>
        <p:nvCxnSpPr>
          <p:cNvPr id="6608" name="Google Shape;6608;p67"/>
          <p:cNvCxnSpPr/>
          <p:nvPr/>
        </p:nvCxnSpPr>
        <p:spPr>
          <a:xfrm>
            <a:off x="1959227" y="3889235"/>
            <a:ext cx="0" cy="0"/>
          </a:xfrm>
          <a:prstGeom prst="straightConnector1">
            <a:avLst/>
          </a:prstGeom>
          <a:noFill/>
          <a:ln w="9525" cap="flat" cmpd="sng">
            <a:solidFill>
              <a:schemeClr val="dk2"/>
            </a:solidFill>
            <a:prstDash val="solid"/>
            <a:round/>
            <a:headEnd type="none" w="med" len="med"/>
            <a:tailEnd type="none" w="med" len="med"/>
          </a:ln>
        </p:spPr>
      </p:cxnSp>
      <p:cxnSp>
        <p:nvCxnSpPr>
          <p:cNvPr id="6609" name="Google Shape;6609;p67"/>
          <p:cNvCxnSpPr/>
          <p:nvPr/>
        </p:nvCxnSpPr>
        <p:spPr>
          <a:xfrm>
            <a:off x="1568646" y="3889235"/>
            <a:ext cx="0" cy="0"/>
          </a:xfrm>
          <a:prstGeom prst="straightConnector1">
            <a:avLst/>
          </a:prstGeom>
          <a:noFill/>
          <a:ln w="9525" cap="flat" cmpd="sng">
            <a:solidFill>
              <a:schemeClr val="dk2"/>
            </a:solidFill>
            <a:prstDash val="solid"/>
            <a:round/>
            <a:headEnd type="none" w="med" len="med"/>
            <a:tailEnd type="none" w="med" len="med"/>
          </a:ln>
        </p:spPr>
      </p:cxnSp>
      <p:cxnSp>
        <p:nvCxnSpPr>
          <p:cNvPr id="6610" name="Google Shape;6610;p67"/>
          <p:cNvCxnSpPr>
            <a:stCxn id="6602" idx="2"/>
          </p:cNvCxnSpPr>
          <p:nvPr/>
        </p:nvCxnSpPr>
        <p:spPr>
          <a:xfrm rot="10800000">
            <a:off x="1472856" y="3889250"/>
            <a:ext cx="95700" cy="0"/>
          </a:xfrm>
          <a:prstGeom prst="straightConnector1">
            <a:avLst/>
          </a:prstGeom>
          <a:noFill/>
          <a:ln w="9525" cap="flat" cmpd="sng">
            <a:solidFill>
              <a:schemeClr val="dk2"/>
            </a:solidFill>
            <a:prstDash val="solid"/>
            <a:round/>
            <a:headEnd type="none" w="med" len="med"/>
            <a:tailEnd type="none" w="med" len="med"/>
          </a:ln>
        </p:spPr>
      </p:cxnSp>
      <p:cxnSp>
        <p:nvCxnSpPr>
          <p:cNvPr id="6611" name="Google Shape;6611;p67"/>
          <p:cNvCxnSpPr>
            <a:endCxn id="6601" idx="0"/>
          </p:cNvCxnSpPr>
          <p:nvPr/>
        </p:nvCxnSpPr>
        <p:spPr>
          <a:xfrm rot="10800000">
            <a:off x="1472670" y="3889250"/>
            <a:ext cx="95700" cy="0"/>
          </a:xfrm>
          <a:prstGeom prst="straightConnector1">
            <a:avLst/>
          </a:prstGeom>
          <a:noFill/>
          <a:ln w="9525" cap="flat" cmpd="sng">
            <a:solidFill>
              <a:schemeClr val="dk2"/>
            </a:solidFill>
            <a:prstDash val="solid"/>
            <a:round/>
            <a:headEnd type="none" w="med" len="med"/>
            <a:tailEnd type="none" w="med" len="med"/>
          </a:ln>
        </p:spPr>
      </p:cxnSp>
      <p:sp>
        <p:nvSpPr>
          <p:cNvPr id="6612" name="Google Shape;6612;p67"/>
          <p:cNvSpPr/>
          <p:nvPr/>
        </p:nvSpPr>
        <p:spPr>
          <a:xfrm rot="5400000">
            <a:off x="1523379" y="3693950"/>
            <a:ext cx="1453500" cy="390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6613" name="Google Shape;6613;p67"/>
          <p:cNvSpPr/>
          <p:nvPr/>
        </p:nvSpPr>
        <p:spPr>
          <a:xfrm rot="5400000">
            <a:off x="2009866" y="3693950"/>
            <a:ext cx="1453500" cy="3906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6614" name="Google Shape;6614;p67"/>
          <p:cNvCxnSpPr>
            <a:stCxn id="6613" idx="0"/>
            <a:endCxn id="6613" idx="0"/>
          </p:cNvCxnSpPr>
          <p:nvPr/>
        </p:nvCxnSpPr>
        <p:spPr>
          <a:xfrm>
            <a:off x="293191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15" name="Google Shape;6615;p67"/>
          <p:cNvCxnSpPr>
            <a:stCxn id="6613" idx="0"/>
            <a:endCxn id="6613" idx="0"/>
          </p:cNvCxnSpPr>
          <p:nvPr/>
        </p:nvCxnSpPr>
        <p:spPr>
          <a:xfrm>
            <a:off x="293191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16" name="Google Shape;6616;p67"/>
          <p:cNvCxnSpPr>
            <a:stCxn id="6613" idx="0"/>
            <a:endCxn id="6613" idx="0"/>
          </p:cNvCxnSpPr>
          <p:nvPr/>
        </p:nvCxnSpPr>
        <p:spPr>
          <a:xfrm>
            <a:off x="293191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17" name="Google Shape;6617;p67"/>
          <p:cNvCxnSpPr/>
          <p:nvPr/>
        </p:nvCxnSpPr>
        <p:spPr>
          <a:xfrm>
            <a:off x="1785020" y="4154737"/>
            <a:ext cx="0" cy="0"/>
          </a:xfrm>
          <a:prstGeom prst="straightConnector1">
            <a:avLst/>
          </a:prstGeom>
          <a:noFill/>
          <a:ln w="9525" cap="flat" cmpd="sng">
            <a:solidFill>
              <a:schemeClr val="dk2"/>
            </a:solidFill>
            <a:prstDash val="solid"/>
            <a:round/>
            <a:headEnd type="none" w="med" len="med"/>
            <a:tailEnd type="none" w="med" len="med"/>
          </a:ln>
        </p:spPr>
      </p:cxnSp>
      <p:cxnSp>
        <p:nvCxnSpPr>
          <p:cNvPr id="6618" name="Google Shape;6618;p67"/>
          <p:cNvCxnSpPr/>
          <p:nvPr/>
        </p:nvCxnSpPr>
        <p:spPr>
          <a:xfrm>
            <a:off x="2175601" y="4154737"/>
            <a:ext cx="0" cy="0"/>
          </a:xfrm>
          <a:prstGeom prst="straightConnector1">
            <a:avLst/>
          </a:prstGeom>
          <a:noFill/>
          <a:ln w="9525" cap="flat" cmpd="sng">
            <a:solidFill>
              <a:schemeClr val="dk2"/>
            </a:solidFill>
            <a:prstDash val="solid"/>
            <a:round/>
            <a:headEnd type="none" w="med" len="med"/>
            <a:tailEnd type="none" w="med" len="med"/>
          </a:ln>
        </p:spPr>
      </p:cxnSp>
      <p:cxnSp>
        <p:nvCxnSpPr>
          <p:cNvPr id="6619" name="Google Shape;6619;p67"/>
          <p:cNvCxnSpPr/>
          <p:nvPr/>
        </p:nvCxnSpPr>
        <p:spPr>
          <a:xfrm>
            <a:off x="1785020" y="4154737"/>
            <a:ext cx="0" cy="0"/>
          </a:xfrm>
          <a:prstGeom prst="straightConnector1">
            <a:avLst/>
          </a:prstGeom>
          <a:noFill/>
          <a:ln w="9525" cap="flat" cmpd="sng">
            <a:solidFill>
              <a:schemeClr val="dk2"/>
            </a:solidFill>
            <a:prstDash val="solid"/>
            <a:round/>
            <a:headEnd type="none" w="med" len="med"/>
            <a:tailEnd type="none" w="med" len="med"/>
          </a:ln>
        </p:spPr>
      </p:cxnSp>
      <p:cxnSp>
        <p:nvCxnSpPr>
          <p:cNvPr id="6620" name="Google Shape;6620;p67"/>
          <p:cNvCxnSpPr>
            <a:stCxn id="6613" idx="2"/>
          </p:cNvCxnSpPr>
          <p:nvPr/>
        </p:nvCxnSpPr>
        <p:spPr>
          <a:xfrm rot="10800000">
            <a:off x="2445616" y="3889250"/>
            <a:ext cx="95700" cy="0"/>
          </a:xfrm>
          <a:prstGeom prst="straightConnector1">
            <a:avLst/>
          </a:prstGeom>
          <a:noFill/>
          <a:ln w="9525" cap="flat" cmpd="sng">
            <a:solidFill>
              <a:schemeClr val="dk2"/>
            </a:solidFill>
            <a:prstDash val="solid"/>
            <a:round/>
            <a:headEnd type="none" w="med" len="med"/>
            <a:tailEnd type="none" w="med" len="med"/>
          </a:ln>
        </p:spPr>
      </p:cxnSp>
      <p:cxnSp>
        <p:nvCxnSpPr>
          <p:cNvPr id="6621" name="Google Shape;6621;p67"/>
          <p:cNvCxnSpPr>
            <a:endCxn id="6612" idx="0"/>
          </p:cNvCxnSpPr>
          <p:nvPr/>
        </p:nvCxnSpPr>
        <p:spPr>
          <a:xfrm rot="10800000">
            <a:off x="2445429" y="3889250"/>
            <a:ext cx="95700" cy="0"/>
          </a:xfrm>
          <a:prstGeom prst="straightConnector1">
            <a:avLst/>
          </a:prstGeom>
          <a:noFill/>
          <a:ln w="9525" cap="flat" cmpd="sng">
            <a:solidFill>
              <a:schemeClr val="dk2"/>
            </a:solidFill>
            <a:prstDash val="solid"/>
            <a:round/>
            <a:headEnd type="none" w="med" len="med"/>
            <a:tailEnd type="none" w="med" len="med"/>
          </a:ln>
        </p:spPr>
      </p:cxnSp>
      <p:cxnSp>
        <p:nvCxnSpPr>
          <p:cNvPr id="6622" name="Google Shape;6622;p67"/>
          <p:cNvCxnSpPr>
            <a:stCxn id="6612" idx="2"/>
            <a:endCxn id="6602" idx="0"/>
          </p:cNvCxnSpPr>
          <p:nvPr/>
        </p:nvCxnSpPr>
        <p:spPr>
          <a:xfrm flipH="1">
            <a:off x="1959129" y="3889250"/>
            <a:ext cx="95700" cy="600"/>
          </a:xfrm>
          <a:prstGeom prst="bentConnector3">
            <a:avLst>
              <a:gd name="adj1" fmla="val 49926"/>
            </a:avLst>
          </a:prstGeom>
          <a:noFill/>
          <a:ln w="9525" cap="flat" cmpd="sng">
            <a:solidFill>
              <a:schemeClr val="dk2"/>
            </a:solidFill>
            <a:prstDash val="solid"/>
            <a:round/>
            <a:headEnd type="none" w="med" len="med"/>
            <a:tailEnd type="none" w="med" len="med"/>
          </a:ln>
        </p:spPr>
      </p:cxnSp>
      <p:cxnSp>
        <p:nvCxnSpPr>
          <p:cNvPr id="6623" name="Google Shape;6623;p67"/>
          <p:cNvCxnSpPr>
            <a:endCxn id="6613" idx="0"/>
          </p:cNvCxnSpPr>
          <p:nvPr/>
        </p:nvCxnSpPr>
        <p:spPr>
          <a:xfrm flipH="1">
            <a:off x="2931916" y="3888050"/>
            <a:ext cx="95700" cy="1200"/>
          </a:xfrm>
          <a:prstGeom prst="bentConnector3">
            <a:avLst>
              <a:gd name="adj1" fmla="val 50000"/>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6627" name="Shape 6627"/>
        <p:cNvGrpSpPr/>
        <p:nvPr/>
      </p:nvGrpSpPr>
      <p:grpSpPr>
        <a:xfrm>
          <a:off x="0" y="0"/>
          <a:ext cx="0" cy="0"/>
          <a:chOff x="0" y="0"/>
          <a:chExt cx="0" cy="0"/>
        </a:xfrm>
      </p:grpSpPr>
      <p:sp>
        <p:nvSpPr>
          <p:cNvPr id="6628" name="Google Shape;6628;p68"/>
          <p:cNvSpPr/>
          <p:nvPr/>
        </p:nvSpPr>
        <p:spPr>
          <a:xfrm>
            <a:off x="1786400" y="34014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Previous layer</a:t>
            </a:r>
            <a:endParaRPr sz="1000"/>
          </a:p>
        </p:txBody>
      </p:sp>
      <p:sp>
        <p:nvSpPr>
          <p:cNvPr id="6629" name="Google Shape;6629;p68"/>
          <p:cNvSpPr/>
          <p:nvPr/>
        </p:nvSpPr>
        <p:spPr>
          <a:xfrm>
            <a:off x="1083513" y="2410100"/>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a:t>
            </a:r>
            <a:endParaRPr sz="1000"/>
          </a:p>
        </p:txBody>
      </p:sp>
      <p:sp>
        <p:nvSpPr>
          <p:cNvPr id="6630" name="Google Shape;6630;p68"/>
          <p:cNvSpPr/>
          <p:nvPr/>
        </p:nvSpPr>
        <p:spPr>
          <a:xfrm>
            <a:off x="2475263" y="2702150"/>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a:t>
            </a:r>
            <a:endParaRPr sz="1000"/>
          </a:p>
        </p:txBody>
      </p:sp>
      <p:sp>
        <p:nvSpPr>
          <p:cNvPr id="6631" name="Google Shape;6631;p68"/>
          <p:cNvSpPr/>
          <p:nvPr/>
        </p:nvSpPr>
        <p:spPr>
          <a:xfrm>
            <a:off x="2475263" y="213152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3x3 conv.</a:t>
            </a:r>
            <a:endParaRPr sz="1000"/>
          </a:p>
        </p:txBody>
      </p:sp>
      <p:sp>
        <p:nvSpPr>
          <p:cNvPr id="6632" name="Google Shape;6632;p68"/>
          <p:cNvSpPr/>
          <p:nvPr/>
        </p:nvSpPr>
        <p:spPr>
          <a:xfrm>
            <a:off x="3171138" y="268878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a:t>
            </a:r>
            <a:endParaRPr sz="1000"/>
          </a:p>
        </p:txBody>
      </p:sp>
      <p:sp>
        <p:nvSpPr>
          <p:cNvPr id="6633" name="Google Shape;6633;p68"/>
          <p:cNvSpPr/>
          <p:nvPr/>
        </p:nvSpPr>
        <p:spPr>
          <a:xfrm>
            <a:off x="3171138" y="213151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3x3 conv.</a:t>
            </a:r>
            <a:endParaRPr sz="1000"/>
          </a:p>
        </p:txBody>
      </p:sp>
      <p:sp>
        <p:nvSpPr>
          <p:cNvPr id="6634" name="Google Shape;6634;p68"/>
          <p:cNvSpPr/>
          <p:nvPr/>
        </p:nvSpPr>
        <p:spPr>
          <a:xfrm>
            <a:off x="1779388" y="2716675"/>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Pool</a:t>
            </a:r>
            <a:endParaRPr sz="1000"/>
          </a:p>
        </p:txBody>
      </p:sp>
      <p:sp>
        <p:nvSpPr>
          <p:cNvPr id="6635" name="Google Shape;6635;p68"/>
          <p:cNvSpPr/>
          <p:nvPr/>
        </p:nvSpPr>
        <p:spPr>
          <a:xfrm>
            <a:off x="1779388" y="2131525"/>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a:t>
            </a:r>
            <a:endParaRPr sz="1000"/>
          </a:p>
        </p:txBody>
      </p:sp>
      <p:sp>
        <p:nvSpPr>
          <p:cNvPr id="6636" name="Google Shape;6636;p68"/>
          <p:cNvSpPr/>
          <p:nvPr/>
        </p:nvSpPr>
        <p:spPr>
          <a:xfrm>
            <a:off x="1797302" y="940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Filter concatenation</a:t>
            </a:r>
            <a:endParaRPr sz="1000"/>
          </a:p>
        </p:txBody>
      </p:sp>
      <p:cxnSp>
        <p:nvCxnSpPr>
          <p:cNvPr id="6637" name="Google Shape;6637;p68"/>
          <p:cNvCxnSpPr>
            <a:stCxn id="6628" idx="0"/>
            <a:endCxn id="6630" idx="2"/>
          </p:cNvCxnSpPr>
          <p:nvPr/>
        </p:nvCxnSpPr>
        <p:spPr>
          <a:xfrm rot="-5400000">
            <a:off x="2428400" y="3075075"/>
            <a:ext cx="304500" cy="348300"/>
          </a:xfrm>
          <a:prstGeom prst="curvedConnector3">
            <a:avLst>
              <a:gd name="adj1" fmla="val 50004"/>
            </a:avLst>
          </a:prstGeom>
          <a:noFill/>
          <a:ln w="9525" cap="flat" cmpd="sng">
            <a:solidFill>
              <a:schemeClr val="dk2"/>
            </a:solidFill>
            <a:prstDash val="solid"/>
            <a:round/>
            <a:headEnd type="none" w="med" len="med"/>
            <a:tailEnd type="triangle" w="med" len="med"/>
          </a:ln>
        </p:spPr>
      </p:cxnSp>
      <p:cxnSp>
        <p:nvCxnSpPr>
          <p:cNvPr id="6638" name="Google Shape;6638;p68"/>
          <p:cNvCxnSpPr>
            <a:stCxn id="6628" idx="0"/>
            <a:endCxn id="6629" idx="2"/>
          </p:cNvCxnSpPr>
          <p:nvPr/>
        </p:nvCxnSpPr>
        <p:spPr>
          <a:xfrm rot="5400000" flipH="1">
            <a:off x="1586450" y="2581425"/>
            <a:ext cx="596700" cy="1043400"/>
          </a:xfrm>
          <a:prstGeom prst="curvedConnector3">
            <a:avLst>
              <a:gd name="adj1" fmla="val 27149"/>
            </a:avLst>
          </a:prstGeom>
          <a:noFill/>
          <a:ln w="9525" cap="flat" cmpd="sng">
            <a:solidFill>
              <a:schemeClr val="dk2"/>
            </a:solidFill>
            <a:prstDash val="solid"/>
            <a:round/>
            <a:headEnd type="none" w="med" len="med"/>
            <a:tailEnd type="triangle" w="med" len="med"/>
          </a:ln>
        </p:spPr>
      </p:cxnSp>
      <p:cxnSp>
        <p:nvCxnSpPr>
          <p:cNvPr id="6639" name="Google Shape;6639;p68"/>
          <p:cNvCxnSpPr>
            <a:stCxn id="6628" idx="0"/>
            <a:endCxn id="6632" idx="2"/>
          </p:cNvCxnSpPr>
          <p:nvPr/>
        </p:nvCxnSpPr>
        <p:spPr>
          <a:xfrm rot="-5400000">
            <a:off x="2769650" y="2720325"/>
            <a:ext cx="318000" cy="1044300"/>
          </a:xfrm>
          <a:prstGeom prst="curvedConnector3">
            <a:avLst>
              <a:gd name="adj1" fmla="val 49982"/>
            </a:avLst>
          </a:prstGeom>
          <a:noFill/>
          <a:ln w="9525" cap="flat" cmpd="sng">
            <a:solidFill>
              <a:schemeClr val="dk2"/>
            </a:solidFill>
            <a:prstDash val="solid"/>
            <a:round/>
            <a:headEnd type="none" w="med" len="med"/>
            <a:tailEnd type="triangle" w="med" len="med"/>
          </a:ln>
        </p:spPr>
      </p:cxnSp>
      <p:cxnSp>
        <p:nvCxnSpPr>
          <p:cNvPr id="6640" name="Google Shape;6640;p68"/>
          <p:cNvCxnSpPr>
            <a:stCxn id="6628" idx="0"/>
            <a:endCxn id="6634" idx="2"/>
          </p:cNvCxnSpPr>
          <p:nvPr/>
        </p:nvCxnSpPr>
        <p:spPr>
          <a:xfrm rot="5400000" flipH="1">
            <a:off x="2087750" y="3082725"/>
            <a:ext cx="290100" cy="347400"/>
          </a:xfrm>
          <a:prstGeom prst="curvedConnector3">
            <a:avLst>
              <a:gd name="adj1" fmla="val 49983"/>
            </a:avLst>
          </a:prstGeom>
          <a:noFill/>
          <a:ln w="9525" cap="flat" cmpd="sng">
            <a:solidFill>
              <a:schemeClr val="dk2"/>
            </a:solidFill>
            <a:prstDash val="solid"/>
            <a:round/>
            <a:headEnd type="none" w="med" len="med"/>
            <a:tailEnd type="triangle" w="med" len="med"/>
          </a:ln>
        </p:spPr>
      </p:cxnSp>
      <p:cxnSp>
        <p:nvCxnSpPr>
          <p:cNvPr id="6641" name="Google Shape;6641;p68"/>
          <p:cNvCxnSpPr>
            <a:stCxn id="6630" idx="0"/>
            <a:endCxn id="6631" idx="2"/>
          </p:cNvCxnSpPr>
          <p:nvPr/>
        </p:nvCxnSpPr>
        <p:spPr>
          <a:xfrm rot="-5400000">
            <a:off x="2667263" y="2613950"/>
            <a:ext cx="175800" cy="6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6642" name="Google Shape;6642;p68"/>
          <p:cNvCxnSpPr>
            <a:stCxn id="6632" idx="0"/>
            <a:endCxn id="6633" idx="2"/>
          </p:cNvCxnSpPr>
          <p:nvPr/>
        </p:nvCxnSpPr>
        <p:spPr>
          <a:xfrm rot="-5400000">
            <a:off x="3369738" y="2607188"/>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6643" name="Google Shape;6643;p68"/>
          <p:cNvCxnSpPr>
            <a:stCxn id="6634" idx="0"/>
            <a:endCxn id="6635" idx="2"/>
          </p:cNvCxnSpPr>
          <p:nvPr/>
        </p:nvCxnSpPr>
        <p:spPr>
          <a:xfrm rot="-5400000">
            <a:off x="1964038" y="2621125"/>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6644" name="Google Shape;6644;p68"/>
          <p:cNvCxnSpPr>
            <a:stCxn id="6629" idx="0"/>
            <a:endCxn id="6636" idx="2"/>
          </p:cNvCxnSpPr>
          <p:nvPr/>
        </p:nvCxnSpPr>
        <p:spPr>
          <a:xfrm rot="-5400000">
            <a:off x="1352613" y="1345400"/>
            <a:ext cx="1075200" cy="1054200"/>
          </a:xfrm>
          <a:prstGeom prst="curvedConnector3">
            <a:avLst>
              <a:gd name="adj1" fmla="val 76353"/>
            </a:avLst>
          </a:prstGeom>
          <a:noFill/>
          <a:ln w="9525" cap="flat" cmpd="sng">
            <a:solidFill>
              <a:schemeClr val="dk2"/>
            </a:solidFill>
            <a:prstDash val="solid"/>
            <a:round/>
            <a:headEnd type="none" w="med" len="med"/>
            <a:tailEnd type="triangle" w="med" len="med"/>
          </a:ln>
        </p:spPr>
      </p:cxnSp>
      <p:cxnSp>
        <p:nvCxnSpPr>
          <p:cNvPr id="6645" name="Google Shape;6645;p68"/>
          <p:cNvCxnSpPr>
            <a:stCxn id="6631" idx="0"/>
            <a:endCxn id="6636" idx="2"/>
          </p:cNvCxnSpPr>
          <p:nvPr/>
        </p:nvCxnSpPr>
        <p:spPr>
          <a:xfrm rot="5400000" flipH="1">
            <a:off x="2187863" y="1564525"/>
            <a:ext cx="796500" cy="3375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646" name="Google Shape;6646;p68"/>
          <p:cNvCxnSpPr>
            <a:stCxn id="6633" idx="0"/>
            <a:endCxn id="6647" idx="2"/>
          </p:cNvCxnSpPr>
          <p:nvPr/>
        </p:nvCxnSpPr>
        <p:spPr>
          <a:xfrm rot="-5400000">
            <a:off x="3378138" y="2047813"/>
            <a:ext cx="156300" cy="11100"/>
          </a:xfrm>
          <a:prstGeom prst="curvedConnector3">
            <a:avLst>
              <a:gd name="adj1" fmla="val 50025"/>
            </a:avLst>
          </a:prstGeom>
          <a:noFill/>
          <a:ln w="9525" cap="flat" cmpd="sng">
            <a:solidFill>
              <a:schemeClr val="dk2"/>
            </a:solidFill>
            <a:prstDash val="solid"/>
            <a:round/>
            <a:headEnd type="none" w="med" len="med"/>
            <a:tailEnd type="triangle" w="med" len="med"/>
          </a:ln>
        </p:spPr>
      </p:cxnSp>
      <p:cxnSp>
        <p:nvCxnSpPr>
          <p:cNvPr id="6648" name="Google Shape;6648;p68"/>
          <p:cNvCxnSpPr>
            <a:stCxn id="6635" idx="0"/>
            <a:endCxn id="6636" idx="2"/>
          </p:cNvCxnSpPr>
          <p:nvPr/>
        </p:nvCxnSpPr>
        <p:spPr>
          <a:xfrm rot="-5400000">
            <a:off x="1839988" y="1554025"/>
            <a:ext cx="796500" cy="358500"/>
          </a:xfrm>
          <a:prstGeom prst="curvedConnector3">
            <a:avLst>
              <a:gd name="adj1" fmla="val 50000"/>
            </a:avLst>
          </a:prstGeom>
          <a:noFill/>
          <a:ln w="9525" cap="flat" cmpd="sng">
            <a:solidFill>
              <a:schemeClr val="dk2"/>
            </a:solidFill>
            <a:prstDash val="solid"/>
            <a:round/>
            <a:headEnd type="none" w="med" len="med"/>
            <a:tailEnd type="triangle" w="med" len="med"/>
          </a:ln>
        </p:spPr>
      </p:cxnSp>
      <p:sp>
        <p:nvSpPr>
          <p:cNvPr id="6647" name="Google Shape;6647;p68"/>
          <p:cNvSpPr/>
          <p:nvPr/>
        </p:nvSpPr>
        <p:spPr>
          <a:xfrm>
            <a:off x="3182138" y="158033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3x3 conv.</a:t>
            </a:r>
            <a:endParaRPr sz="1000"/>
          </a:p>
        </p:txBody>
      </p:sp>
      <p:cxnSp>
        <p:nvCxnSpPr>
          <p:cNvPr id="6649" name="Google Shape;6649;p68"/>
          <p:cNvCxnSpPr>
            <a:stCxn id="6647" idx="0"/>
            <a:endCxn id="6636" idx="2"/>
          </p:cNvCxnSpPr>
          <p:nvPr/>
        </p:nvCxnSpPr>
        <p:spPr>
          <a:xfrm rot="5400000" flipH="1">
            <a:off x="2816888" y="935483"/>
            <a:ext cx="245400" cy="1044300"/>
          </a:xfrm>
          <a:prstGeom prst="curvedConnector3">
            <a:avLst>
              <a:gd name="adj1" fmla="val 49981"/>
            </a:avLst>
          </a:prstGeom>
          <a:noFill/>
          <a:ln w="9525" cap="flat" cmpd="sng">
            <a:solidFill>
              <a:schemeClr val="dk2"/>
            </a:solidFill>
            <a:prstDash val="solid"/>
            <a:round/>
            <a:headEnd type="none" w="med" len="med"/>
            <a:tailEnd type="triangle" w="med" len="med"/>
          </a:ln>
        </p:spPr>
      </p:cxnSp>
      <p:sp>
        <p:nvSpPr>
          <p:cNvPr id="6650" name="Google Shape;6650;p68"/>
          <p:cNvSpPr/>
          <p:nvPr/>
        </p:nvSpPr>
        <p:spPr>
          <a:xfrm>
            <a:off x="5289700" y="34014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Previous layer</a:t>
            </a:r>
            <a:endParaRPr sz="1000"/>
          </a:p>
        </p:txBody>
      </p:sp>
      <p:sp>
        <p:nvSpPr>
          <p:cNvPr id="6651" name="Google Shape;6651;p68"/>
          <p:cNvSpPr/>
          <p:nvPr/>
        </p:nvSpPr>
        <p:spPr>
          <a:xfrm>
            <a:off x="4137888" y="247891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a:t>
            </a:r>
            <a:endParaRPr sz="1000"/>
          </a:p>
        </p:txBody>
      </p:sp>
      <p:sp>
        <p:nvSpPr>
          <p:cNvPr id="6652" name="Google Shape;6652;p68"/>
          <p:cNvSpPr/>
          <p:nvPr/>
        </p:nvSpPr>
        <p:spPr>
          <a:xfrm>
            <a:off x="5820408" y="2770913"/>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a:t>
            </a:r>
            <a:endParaRPr sz="1000"/>
          </a:p>
        </p:txBody>
      </p:sp>
      <p:sp>
        <p:nvSpPr>
          <p:cNvPr id="6653" name="Google Shape;6653;p68"/>
          <p:cNvSpPr/>
          <p:nvPr/>
        </p:nvSpPr>
        <p:spPr>
          <a:xfrm>
            <a:off x="7032008" y="2718276"/>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a:t>
            </a:r>
            <a:endParaRPr sz="1000"/>
          </a:p>
        </p:txBody>
      </p:sp>
      <p:sp>
        <p:nvSpPr>
          <p:cNvPr id="6654" name="Google Shape;6654;p68"/>
          <p:cNvSpPr/>
          <p:nvPr/>
        </p:nvSpPr>
        <p:spPr>
          <a:xfrm>
            <a:off x="7032008" y="2161001"/>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3x3 conv.</a:t>
            </a:r>
            <a:endParaRPr sz="1000"/>
          </a:p>
        </p:txBody>
      </p:sp>
      <p:sp>
        <p:nvSpPr>
          <p:cNvPr id="6655" name="Google Shape;6655;p68"/>
          <p:cNvSpPr/>
          <p:nvPr/>
        </p:nvSpPr>
        <p:spPr>
          <a:xfrm>
            <a:off x="4833763" y="2785488"/>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Pool</a:t>
            </a:r>
            <a:endParaRPr sz="1000"/>
          </a:p>
        </p:txBody>
      </p:sp>
      <p:sp>
        <p:nvSpPr>
          <p:cNvPr id="6656" name="Google Shape;6656;p68"/>
          <p:cNvSpPr/>
          <p:nvPr/>
        </p:nvSpPr>
        <p:spPr>
          <a:xfrm>
            <a:off x="4833763" y="220033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a:t>
            </a:r>
            <a:endParaRPr sz="1000"/>
          </a:p>
        </p:txBody>
      </p:sp>
      <p:sp>
        <p:nvSpPr>
          <p:cNvPr id="6657" name="Google Shape;6657;p68"/>
          <p:cNvSpPr/>
          <p:nvPr/>
        </p:nvSpPr>
        <p:spPr>
          <a:xfrm>
            <a:off x="5300602" y="940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Filter concatenation</a:t>
            </a:r>
            <a:endParaRPr sz="1000"/>
          </a:p>
        </p:txBody>
      </p:sp>
      <p:cxnSp>
        <p:nvCxnSpPr>
          <p:cNvPr id="6658" name="Google Shape;6658;p68"/>
          <p:cNvCxnSpPr>
            <a:stCxn id="6650" idx="0"/>
            <a:endCxn id="6652" idx="2"/>
          </p:cNvCxnSpPr>
          <p:nvPr/>
        </p:nvCxnSpPr>
        <p:spPr>
          <a:xfrm rot="-5400000">
            <a:off x="5887000" y="3188475"/>
            <a:ext cx="235800" cy="190200"/>
          </a:xfrm>
          <a:prstGeom prst="curvedConnector3">
            <a:avLst>
              <a:gd name="adj1" fmla="val 49992"/>
            </a:avLst>
          </a:prstGeom>
          <a:noFill/>
          <a:ln w="9525" cap="flat" cmpd="sng">
            <a:solidFill>
              <a:schemeClr val="dk2"/>
            </a:solidFill>
            <a:prstDash val="solid"/>
            <a:round/>
            <a:headEnd type="none" w="med" len="med"/>
            <a:tailEnd type="triangle" w="med" len="med"/>
          </a:ln>
        </p:spPr>
      </p:cxnSp>
      <p:cxnSp>
        <p:nvCxnSpPr>
          <p:cNvPr id="6659" name="Google Shape;6659;p68"/>
          <p:cNvCxnSpPr>
            <a:stCxn id="6650" idx="0"/>
            <a:endCxn id="6651" idx="2"/>
          </p:cNvCxnSpPr>
          <p:nvPr/>
        </p:nvCxnSpPr>
        <p:spPr>
          <a:xfrm rot="5400000" flipH="1">
            <a:off x="4899850" y="2391525"/>
            <a:ext cx="527700" cy="1492200"/>
          </a:xfrm>
          <a:prstGeom prst="curvedConnector3">
            <a:avLst>
              <a:gd name="adj1" fmla="val 13976"/>
            </a:avLst>
          </a:prstGeom>
          <a:noFill/>
          <a:ln w="9525" cap="flat" cmpd="sng">
            <a:solidFill>
              <a:schemeClr val="dk2"/>
            </a:solidFill>
            <a:prstDash val="solid"/>
            <a:round/>
            <a:headEnd type="none" w="med" len="med"/>
            <a:tailEnd type="triangle" w="med" len="med"/>
          </a:ln>
        </p:spPr>
      </p:cxnSp>
      <p:cxnSp>
        <p:nvCxnSpPr>
          <p:cNvPr id="6660" name="Google Shape;6660;p68"/>
          <p:cNvCxnSpPr>
            <a:stCxn id="6650" idx="0"/>
            <a:endCxn id="6653" idx="2"/>
          </p:cNvCxnSpPr>
          <p:nvPr/>
        </p:nvCxnSpPr>
        <p:spPr>
          <a:xfrm rot="-5400000">
            <a:off x="6466600" y="2556375"/>
            <a:ext cx="288300" cy="14019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6661" name="Google Shape;6661;p68"/>
          <p:cNvCxnSpPr>
            <a:stCxn id="6650" idx="0"/>
            <a:endCxn id="6655" idx="2"/>
          </p:cNvCxnSpPr>
          <p:nvPr/>
        </p:nvCxnSpPr>
        <p:spPr>
          <a:xfrm rot="5400000" flipH="1">
            <a:off x="5401000" y="2892675"/>
            <a:ext cx="221100" cy="796500"/>
          </a:xfrm>
          <a:prstGeom prst="curvedConnector3">
            <a:avLst>
              <a:gd name="adj1" fmla="val 50020"/>
            </a:avLst>
          </a:prstGeom>
          <a:noFill/>
          <a:ln w="9525" cap="flat" cmpd="sng">
            <a:solidFill>
              <a:schemeClr val="dk2"/>
            </a:solidFill>
            <a:prstDash val="solid"/>
            <a:round/>
            <a:headEnd type="none" w="med" len="med"/>
            <a:tailEnd type="triangle" w="med" len="med"/>
          </a:ln>
        </p:spPr>
      </p:cxnSp>
      <p:cxnSp>
        <p:nvCxnSpPr>
          <p:cNvPr id="6662" name="Google Shape;6662;p68"/>
          <p:cNvCxnSpPr>
            <a:stCxn id="6652" idx="0"/>
            <a:endCxn id="6663" idx="2"/>
          </p:cNvCxnSpPr>
          <p:nvPr/>
        </p:nvCxnSpPr>
        <p:spPr>
          <a:xfrm rot="-5400000">
            <a:off x="6178308" y="2492213"/>
            <a:ext cx="200400" cy="357000"/>
          </a:xfrm>
          <a:prstGeom prst="curvedConnector3">
            <a:avLst>
              <a:gd name="adj1" fmla="val 49987"/>
            </a:avLst>
          </a:prstGeom>
          <a:noFill/>
          <a:ln w="9525" cap="flat" cmpd="sng">
            <a:solidFill>
              <a:schemeClr val="dk2"/>
            </a:solidFill>
            <a:prstDash val="solid"/>
            <a:round/>
            <a:headEnd type="none" w="med" len="med"/>
            <a:tailEnd type="triangle" w="med" len="med"/>
          </a:ln>
        </p:spPr>
      </p:cxnSp>
      <p:cxnSp>
        <p:nvCxnSpPr>
          <p:cNvPr id="6664" name="Google Shape;6664;p68"/>
          <p:cNvCxnSpPr>
            <a:stCxn id="6653" idx="0"/>
            <a:endCxn id="6654" idx="2"/>
          </p:cNvCxnSpPr>
          <p:nvPr/>
        </p:nvCxnSpPr>
        <p:spPr>
          <a:xfrm rot="-5400000">
            <a:off x="7230608" y="2636676"/>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6665" name="Google Shape;6665;p68"/>
          <p:cNvCxnSpPr>
            <a:stCxn id="6655" idx="0"/>
            <a:endCxn id="6656" idx="2"/>
          </p:cNvCxnSpPr>
          <p:nvPr/>
        </p:nvCxnSpPr>
        <p:spPr>
          <a:xfrm rot="-5400000">
            <a:off x="5018413" y="2689938"/>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6666" name="Google Shape;6666;p68"/>
          <p:cNvCxnSpPr>
            <a:stCxn id="6651" idx="0"/>
            <a:endCxn id="6657" idx="2"/>
          </p:cNvCxnSpPr>
          <p:nvPr/>
        </p:nvCxnSpPr>
        <p:spPr>
          <a:xfrm rot="-5400000">
            <a:off x="4597188" y="1155313"/>
            <a:ext cx="1143900" cy="1503300"/>
          </a:xfrm>
          <a:prstGeom prst="curvedConnector3">
            <a:avLst>
              <a:gd name="adj1" fmla="val 76581"/>
            </a:avLst>
          </a:prstGeom>
          <a:noFill/>
          <a:ln w="9525" cap="flat" cmpd="sng">
            <a:solidFill>
              <a:schemeClr val="dk2"/>
            </a:solidFill>
            <a:prstDash val="solid"/>
            <a:round/>
            <a:headEnd type="none" w="med" len="med"/>
            <a:tailEnd type="triangle" w="med" len="med"/>
          </a:ln>
        </p:spPr>
      </p:cxnSp>
      <p:cxnSp>
        <p:nvCxnSpPr>
          <p:cNvPr id="6667" name="Google Shape;6667;p68"/>
          <p:cNvCxnSpPr>
            <a:stCxn id="6654" idx="0"/>
            <a:endCxn id="6668" idx="2"/>
          </p:cNvCxnSpPr>
          <p:nvPr/>
        </p:nvCxnSpPr>
        <p:spPr>
          <a:xfrm rot="5400000" flipH="1">
            <a:off x="7036658" y="1886051"/>
            <a:ext cx="185700" cy="364200"/>
          </a:xfrm>
          <a:prstGeom prst="curvedConnector3">
            <a:avLst>
              <a:gd name="adj1" fmla="val 49967"/>
            </a:avLst>
          </a:prstGeom>
          <a:noFill/>
          <a:ln w="9525" cap="flat" cmpd="sng">
            <a:solidFill>
              <a:schemeClr val="dk2"/>
            </a:solidFill>
            <a:prstDash val="solid"/>
            <a:round/>
            <a:headEnd type="none" w="med" len="med"/>
            <a:tailEnd type="triangle" w="med" len="med"/>
          </a:ln>
        </p:spPr>
      </p:cxnSp>
      <p:cxnSp>
        <p:nvCxnSpPr>
          <p:cNvPr id="6669" name="Google Shape;6669;p68"/>
          <p:cNvCxnSpPr>
            <a:stCxn id="6656" idx="0"/>
            <a:endCxn id="6657" idx="2"/>
          </p:cNvCxnSpPr>
          <p:nvPr/>
        </p:nvCxnSpPr>
        <p:spPr>
          <a:xfrm rot="-5400000">
            <a:off x="5084413" y="1364088"/>
            <a:ext cx="865200" cy="807300"/>
          </a:xfrm>
          <a:prstGeom prst="curvedConnector3">
            <a:avLst>
              <a:gd name="adj1" fmla="val 50003"/>
            </a:avLst>
          </a:prstGeom>
          <a:noFill/>
          <a:ln w="9525" cap="flat" cmpd="sng">
            <a:solidFill>
              <a:schemeClr val="dk2"/>
            </a:solidFill>
            <a:prstDash val="solid"/>
            <a:round/>
            <a:headEnd type="none" w="med" len="med"/>
            <a:tailEnd type="triangle" w="med" len="med"/>
          </a:ln>
        </p:spPr>
      </p:cxnSp>
      <p:sp>
        <p:nvSpPr>
          <p:cNvPr id="6668" name="Google Shape;6668;p68"/>
          <p:cNvSpPr/>
          <p:nvPr/>
        </p:nvSpPr>
        <p:spPr>
          <a:xfrm>
            <a:off x="6667808" y="1580622"/>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1x3 conv.</a:t>
            </a:r>
            <a:endParaRPr sz="1000"/>
          </a:p>
        </p:txBody>
      </p:sp>
      <p:cxnSp>
        <p:nvCxnSpPr>
          <p:cNvPr id="6670" name="Google Shape;6670;p68"/>
          <p:cNvCxnSpPr>
            <a:stCxn id="6668" idx="0"/>
            <a:endCxn id="6657" idx="2"/>
          </p:cNvCxnSpPr>
          <p:nvPr/>
        </p:nvCxnSpPr>
        <p:spPr>
          <a:xfrm rot="5400000" flipH="1">
            <a:off x="6311258" y="944472"/>
            <a:ext cx="245700" cy="1026600"/>
          </a:xfrm>
          <a:prstGeom prst="curvedConnector3">
            <a:avLst>
              <a:gd name="adj1" fmla="val 49979"/>
            </a:avLst>
          </a:prstGeom>
          <a:noFill/>
          <a:ln w="9525" cap="flat" cmpd="sng">
            <a:solidFill>
              <a:schemeClr val="dk2"/>
            </a:solidFill>
            <a:prstDash val="solid"/>
            <a:round/>
            <a:headEnd type="none" w="med" len="med"/>
            <a:tailEnd type="triangle" w="med" len="med"/>
          </a:ln>
        </p:spPr>
      </p:cxnSp>
      <p:sp>
        <p:nvSpPr>
          <p:cNvPr id="6671" name="Google Shape;6671;p68"/>
          <p:cNvSpPr/>
          <p:nvPr/>
        </p:nvSpPr>
        <p:spPr>
          <a:xfrm>
            <a:off x="7357683" y="1583118"/>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3x1 conv.</a:t>
            </a:r>
            <a:endParaRPr sz="1000"/>
          </a:p>
        </p:txBody>
      </p:sp>
      <p:sp>
        <p:nvSpPr>
          <p:cNvPr id="6672" name="Google Shape;6672;p68"/>
          <p:cNvSpPr/>
          <p:nvPr/>
        </p:nvSpPr>
        <p:spPr>
          <a:xfrm>
            <a:off x="5505883" y="2184347"/>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1x3 conv.</a:t>
            </a:r>
            <a:endParaRPr sz="1000"/>
          </a:p>
        </p:txBody>
      </p:sp>
      <p:sp>
        <p:nvSpPr>
          <p:cNvPr id="6663" name="Google Shape;6663;p68"/>
          <p:cNvSpPr/>
          <p:nvPr/>
        </p:nvSpPr>
        <p:spPr>
          <a:xfrm>
            <a:off x="6177462" y="217576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3x1 conv.</a:t>
            </a:r>
            <a:endParaRPr sz="1000"/>
          </a:p>
        </p:txBody>
      </p:sp>
      <p:cxnSp>
        <p:nvCxnSpPr>
          <p:cNvPr id="6673" name="Google Shape;6673;p68"/>
          <p:cNvCxnSpPr>
            <a:stCxn id="6652" idx="0"/>
            <a:endCxn id="6672" idx="2"/>
          </p:cNvCxnSpPr>
          <p:nvPr/>
        </p:nvCxnSpPr>
        <p:spPr>
          <a:xfrm rot="5400000" flipH="1">
            <a:off x="5846958" y="2517863"/>
            <a:ext cx="191700" cy="3144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6674" name="Google Shape;6674;p68"/>
          <p:cNvCxnSpPr>
            <a:stCxn id="6672" idx="0"/>
          </p:cNvCxnSpPr>
          <p:nvPr/>
        </p:nvCxnSpPr>
        <p:spPr>
          <a:xfrm rot="-5400000">
            <a:off x="5462833" y="1726397"/>
            <a:ext cx="780600" cy="1353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675" name="Google Shape;6675;p68"/>
          <p:cNvCxnSpPr>
            <a:stCxn id="6663" idx="0"/>
            <a:endCxn id="6657" idx="2"/>
          </p:cNvCxnSpPr>
          <p:nvPr/>
        </p:nvCxnSpPr>
        <p:spPr>
          <a:xfrm rot="5400000" flipH="1">
            <a:off x="5768562" y="1487265"/>
            <a:ext cx="840600" cy="536400"/>
          </a:xfrm>
          <a:prstGeom prst="curvedConnector3">
            <a:avLst>
              <a:gd name="adj1" fmla="val 50008"/>
            </a:avLst>
          </a:prstGeom>
          <a:noFill/>
          <a:ln w="9525" cap="flat" cmpd="sng">
            <a:solidFill>
              <a:schemeClr val="dk2"/>
            </a:solidFill>
            <a:prstDash val="solid"/>
            <a:round/>
            <a:headEnd type="none" w="med" len="med"/>
            <a:tailEnd type="triangle" w="med" len="med"/>
          </a:ln>
        </p:spPr>
      </p:cxnSp>
      <p:cxnSp>
        <p:nvCxnSpPr>
          <p:cNvPr id="6676" name="Google Shape;6676;p68"/>
          <p:cNvCxnSpPr>
            <a:stCxn id="6654" idx="0"/>
            <a:endCxn id="6671" idx="2"/>
          </p:cNvCxnSpPr>
          <p:nvPr/>
        </p:nvCxnSpPr>
        <p:spPr>
          <a:xfrm rot="-5400000">
            <a:off x="7383008" y="1906601"/>
            <a:ext cx="183000" cy="325800"/>
          </a:xfrm>
          <a:prstGeom prst="curvedConnector3">
            <a:avLst>
              <a:gd name="adj1" fmla="val 50023"/>
            </a:avLst>
          </a:prstGeom>
          <a:noFill/>
          <a:ln w="9525" cap="flat" cmpd="sng">
            <a:solidFill>
              <a:schemeClr val="dk2"/>
            </a:solidFill>
            <a:prstDash val="solid"/>
            <a:round/>
            <a:headEnd type="none" w="med" len="med"/>
            <a:tailEnd type="triangle" w="med" len="med"/>
          </a:ln>
        </p:spPr>
      </p:cxnSp>
      <p:cxnSp>
        <p:nvCxnSpPr>
          <p:cNvPr id="6677" name="Google Shape;6677;p68"/>
          <p:cNvCxnSpPr>
            <a:stCxn id="6671" idx="0"/>
            <a:endCxn id="6657" idx="2"/>
          </p:cNvCxnSpPr>
          <p:nvPr/>
        </p:nvCxnSpPr>
        <p:spPr>
          <a:xfrm rot="5400000" flipH="1">
            <a:off x="6654933" y="600768"/>
            <a:ext cx="248100" cy="1716600"/>
          </a:xfrm>
          <a:prstGeom prst="curvedConnector3">
            <a:avLst>
              <a:gd name="adj1" fmla="val 75632"/>
            </a:avLst>
          </a:prstGeom>
          <a:noFill/>
          <a:ln w="9525" cap="flat" cmpd="sng">
            <a:solidFill>
              <a:schemeClr val="dk2"/>
            </a:solidFill>
            <a:prstDash val="solid"/>
            <a:round/>
            <a:headEnd type="none" w="med" len="med"/>
            <a:tailEnd type="triangle" w="med" len="med"/>
          </a:ln>
        </p:spPr>
      </p:cxnSp>
      <p:sp>
        <p:nvSpPr>
          <p:cNvPr id="6678" name="Google Shape;6678;p68"/>
          <p:cNvSpPr txBox="1"/>
          <p:nvPr/>
        </p:nvSpPr>
        <p:spPr>
          <a:xfrm>
            <a:off x="2204246" y="3741267"/>
            <a:ext cx="4263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a:t>
            </a: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a</a:t>
            </a:r>
            <a:r>
              <a:rPr lang="en-GB">
                <a:latin typeface="Times New Roman" panose="02020603050405020304"/>
                <a:ea typeface="Times New Roman" panose="02020603050405020304"/>
                <a:cs typeface="Times New Roman" panose="02020603050405020304"/>
                <a:sym typeface="Times New Roman" panose="02020603050405020304"/>
              </a:rPr>
              <a:t>)</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6679" name="Google Shape;6679;p68"/>
          <p:cNvSpPr txBox="1"/>
          <p:nvPr/>
        </p:nvSpPr>
        <p:spPr>
          <a:xfrm>
            <a:off x="5771742" y="3728072"/>
            <a:ext cx="4263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a:t>
            </a: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b</a:t>
            </a:r>
            <a:r>
              <a:rPr lang="en-GB">
                <a:latin typeface="Times New Roman" panose="02020603050405020304"/>
                <a:ea typeface="Times New Roman" panose="02020603050405020304"/>
                <a:cs typeface="Times New Roman" panose="02020603050405020304"/>
                <a:sym typeface="Times New Roman" panose="02020603050405020304"/>
              </a:rPr>
              <a:t>)</a:t>
            </a:r>
            <a:endParaRPr>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6683" name="Shape 6683"/>
        <p:cNvGrpSpPr/>
        <p:nvPr/>
      </p:nvGrpSpPr>
      <p:grpSpPr>
        <a:xfrm>
          <a:off x="0" y="0"/>
          <a:ext cx="0" cy="0"/>
          <a:chOff x="0" y="0"/>
          <a:chExt cx="0" cy="0"/>
        </a:xfrm>
      </p:grpSpPr>
      <p:sp>
        <p:nvSpPr>
          <p:cNvPr id="6684" name="Google Shape;6684;p69"/>
          <p:cNvSpPr/>
          <p:nvPr/>
        </p:nvSpPr>
        <p:spPr>
          <a:xfrm>
            <a:off x="15894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R1</a:t>
            </a:r>
            <a:endParaRPr sz="1000"/>
          </a:p>
        </p:txBody>
      </p:sp>
      <p:sp>
        <p:nvSpPr>
          <p:cNvPr id="6685" name="Google Shape;6685;p69"/>
          <p:cNvSpPr/>
          <p:nvPr/>
        </p:nvSpPr>
        <p:spPr>
          <a:xfrm>
            <a:off x="2326596"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R2</a:t>
            </a:r>
            <a:endParaRPr sz="1000"/>
          </a:p>
        </p:txBody>
      </p:sp>
      <p:sp>
        <p:nvSpPr>
          <p:cNvPr id="6686" name="Google Shape;6686;p69"/>
          <p:cNvSpPr/>
          <p:nvPr/>
        </p:nvSpPr>
        <p:spPr>
          <a:xfrm>
            <a:off x="30638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R3</a:t>
            </a:r>
            <a:endParaRPr sz="1000"/>
          </a:p>
        </p:txBody>
      </p:sp>
      <p:sp>
        <p:nvSpPr>
          <p:cNvPr id="6687" name="Google Shape;6687;p69"/>
          <p:cNvSpPr/>
          <p:nvPr/>
        </p:nvSpPr>
        <p:spPr>
          <a:xfrm>
            <a:off x="209463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8" name="Google Shape;6688;p69"/>
          <p:cNvSpPr/>
          <p:nvPr/>
        </p:nvSpPr>
        <p:spPr>
          <a:xfrm>
            <a:off x="284366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9" name="Google Shape;6689;p69"/>
          <p:cNvSpPr/>
          <p:nvPr/>
        </p:nvSpPr>
        <p:spPr>
          <a:xfrm>
            <a:off x="13788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690" name="Google Shape;6690;p69"/>
          <p:cNvCxnSpPr>
            <a:stCxn id="6689" idx="0"/>
            <a:endCxn id="6687" idx="0"/>
          </p:cNvCxnSpPr>
          <p:nvPr/>
        </p:nvCxnSpPr>
        <p:spPr>
          <a:xfrm rot="-5400000" flipH="1">
            <a:off x="1787850" y="432315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691" name="Google Shape;6691;p69"/>
          <p:cNvCxnSpPr>
            <a:stCxn id="6687" idx="0"/>
            <a:endCxn id="6688" idx="0"/>
          </p:cNvCxnSpPr>
          <p:nvPr/>
        </p:nvCxnSpPr>
        <p:spPr>
          <a:xfrm rot="-5400000" flipH="1">
            <a:off x="2520335" y="430650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6692" name="Google Shape;6692;p69"/>
          <p:cNvSpPr/>
          <p:nvPr/>
        </p:nvSpPr>
        <p:spPr>
          <a:xfrm>
            <a:off x="36021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693" name="Google Shape;6693;p69"/>
          <p:cNvCxnSpPr>
            <a:stCxn id="6688" idx="0"/>
            <a:endCxn id="6692" idx="0"/>
          </p:cNvCxnSpPr>
          <p:nvPr/>
        </p:nvCxnSpPr>
        <p:spPr>
          <a:xfrm rot="-5400000" flipH="1">
            <a:off x="3274015" y="430185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694" name="Google Shape;6694;p69"/>
          <p:cNvCxnSpPr>
            <a:stCxn id="6689" idx="6"/>
            <a:endCxn id="6684" idx="1"/>
          </p:cNvCxnSpPr>
          <p:nvPr/>
        </p:nvCxnSpPr>
        <p:spPr>
          <a:xfrm>
            <a:off x="1481700" y="473220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6695" name="Google Shape;6695;p69"/>
          <p:cNvCxnSpPr>
            <a:stCxn id="6684" idx="3"/>
            <a:endCxn id="6687" idx="2"/>
          </p:cNvCxnSpPr>
          <p:nvPr/>
        </p:nvCxnSpPr>
        <p:spPr>
          <a:xfrm>
            <a:off x="1992600" y="473220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696" name="Google Shape;6696;p69"/>
          <p:cNvCxnSpPr>
            <a:stCxn id="6687" idx="6"/>
            <a:endCxn id="6685" idx="1"/>
          </p:cNvCxnSpPr>
          <p:nvPr/>
        </p:nvCxnSpPr>
        <p:spPr>
          <a:xfrm>
            <a:off x="2197535" y="473220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697" name="Google Shape;6697;p69"/>
          <p:cNvCxnSpPr>
            <a:stCxn id="6685" idx="3"/>
            <a:endCxn id="6688" idx="2"/>
          </p:cNvCxnSpPr>
          <p:nvPr/>
        </p:nvCxnSpPr>
        <p:spPr>
          <a:xfrm>
            <a:off x="2729796" y="473220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698" name="Google Shape;6698;p69"/>
          <p:cNvCxnSpPr>
            <a:stCxn id="6688" idx="6"/>
            <a:endCxn id="6686" idx="1"/>
          </p:cNvCxnSpPr>
          <p:nvPr/>
        </p:nvCxnSpPr>
        <p:spPr>
          <a:xfrm>
            <a:off x="2946565" y="473220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6699" name="Google Shape;6699;p69"/>
          <p:cNvCxnSpPr>
            <a:stCxn id="6686" idx="3"/>
            <a:endCxn id="6692" idx="2"/>
          </p:cNvCxnSpPr>
          <p:nvPr/>
        </p:nvCxnSpPr>
        <p:spPr>
          <a:xfrm>
            <a:off x="3467000" y="473220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6700" name="Google Shape;6700;p69"/>
          <p:cNvCxnSpPr>
            <a:stCxn id="6692" idx="6"/>
          </p:cNvCxnSpPr>
          <p:nvPr/>
        </p:nvCxnSpPr>
        <p:spPr>
          <a:xfrm rot="10800000" flipH="1">
            <a:off x="3705000" y="472440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6701" name="Google Shape;6701;p69"/>
          <p:cNvSpPr/>
          <p:nvPr/>
        </p:nvSpPr>
        <p:spPr>
          <a:xfrm>
            <a:off x="48263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R1</a:t>
            </a:r>
            <a:endParaRPr sz="1000"/>
          </a:p>
        </p:txBody>
      </p:sp>
      <p:sp>
        <p:nvSpPr>
          <p:cNvPr id="6702" name="Google Shape;6702;p69"/>
          <p:cNvSpPr/>
          <p:nvPr/>
        </p:nvSpPr>
        <p:spPr>
          <a:xfrm>
            <a:off x="5563496"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R2</a:t>
            </a:r>
            <a:endParaRPr sz="1000"/>
          </a:p>
        </p:txBody>
      </p:sp>
      <p:sp>
        <p:nvSpPr>
          <p:cNvPr id="6703" name="Google Shape;6703;p69"/>
          <p:cNvSpPr/>
          <p:nvPr/>
        </p:nvSpPr>
        <p:spPr>
          <a:xfrm>
            <a:off x="63007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R3</a:t>
            </a:r>
            <a:endParaRPr sz="1000"/>
          </a:p>
        </p:txBody>
      </p:sp>
      <p:sp>
        <p:nvSpPr>
          <p:cNvPr id="6704" name="Google Shape;6704;p69"/>
          <p:cNvSpPr/>
          <p:nvPr/>
        </p:nvSpPr>
        <p:spPr>
          <a:xfrm>
            <a:off x="533153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5" name="Google Shape;6705;p69"/>
          <p:cNvSpPr/>
          <p:nvPr/>
        </p:nvSpPr>
        <p:spPr>
          <a:xfrm>
            <a:off x="608056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6" name="Google Shape;6706;p69"/>
          <p:cNvSpPr/>
          <p:nvPr/>
        </p:nvSpPr>
        <p:spPr>
          <a:xfrm>
            <a:off x="46157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707" name="Google Shape;6707;p69"/>
          <p:cNvCxnSpPr>
            <a:stCxn id="6706" idx="0"/>
            <a:endCxn id="6704" idx="0"/>
          </p:cNvCxnSpPr>
          <p:nvPr/>
        </p:nvCxnSpPr>
        <p:spPr>
          <a:xfrm rot="-5400000" flipH="1">
            <a:off x="5024750" y="432315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708" name="Google Shape;6708;p69"/>
          <p:cNvCxnSpPr>
            <a:stCxn id="6704" idx="0"/>
            <a:endCxn id="6705" idx="0"/>
          </p:cNvCxnSpPr>
          <p:nvPr/>
        </p:nvCxnSpPr>
        <p:spPr>
          <a:xfrm rot="-5400000" flipH="1">
            <a:off x="5757235" y="430650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6709" name="Google Shape;6709;p69"/>
          <p:cNvSpPr/>
          <p:nvPr/>
        </p:nvSpPr>
        <p:spPr>
          <a:xfrm>
            <a:off x="68390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710" name="Google Shape;6710;p69"/>
          <p:cNvCxnSpPr>
            <a:stCxn id="6705" idx="0"/>
            <a:endCxn id="6709" idx="0"/>
          </p:cNvCxnSpPr>
          <p:nvPr/>
        </p:nvCxnSpPr>
        <p:spPr>
          <a:xfrm rot="-5400000" flipH="1">
            <a:off x="6510915" y="430185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711" name="Google Shape;6711;p69"/>
          <p:cNvCxnSpPr>
            <a:stCxn id="6706" idx="6"/>
            <a:endCxn id="6701" idx="1"/>
          </p:cNvCxnSpPr>
          <p:nvPr/>
        </p:nvCxnSpPr>
        <p:spPr>
          <a:xfrm>
            <a:off x="4718600" y="473220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6712" name="Google Shape;6712;p69"/>
          <p:cNvCxnSpPr>
            <a:stCxn id="6701" idx="3"/>
            <a:endCxn id="6704" idx="2"/>
          </p:cNvCxnSpPr>
          <p:nvPr/>
        </p:nvCxnSpPr>
        <p:spPr>
          <a:xfrm>
            <a:off x="5229500" y="473220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713" name="Google Shape;6713;p69"/>
          <p:cNvCxnSpPr>
            <a:stCxn id="6704" idx="6"/>
            <a:endCxn id="6702" idx="1"/>
          </p:cNvCxnSpPr>
          <p:nvPr/>
        </p:nvCxnSpPr>
        <p:spPr>
          <a:xfrm>
            <a:off x="5434435" y="473220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714" name="Google Shape;6714;p69"/>
          <p:cNvCxnSpPr>
            <a:stCxn id="6702" idx="3"/>
            <a:endCxn id="6705" idx="2"/>
          </p:cNvCxnSpPr>
          <p:nvPr/>
        </p:nvCxnSpPr>
        <p:spPr>
          <a:xfrm>
            <a:off x="5966696" y="473220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715" name="Google Shape;6715;p69"/>
          <p:cNvCxnSpPr>
            <a:stCxn id="6705" idx="6"/>
            <a:endCxn id="6703" idx="1"/>
          </p:cNvCxnSpPr>
          <p:nvPr/>
        </p:nvCxnSpPr>
        <p:spPr>
          <a:xfrm>
            <a:off x="6183465" y="473220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6716" name="Google Shape;6716;p69"/>
          <p:cNvCxnSpPr>
            <a:stCxn id="6703" idx="3"/>
            <a:endCxn id="6709" idx="2"/>
          </p:cNvCxnSpPr>
          <p:nvPr/>
        </p:nvCxnSpPr>
        <p:spPr>
          <a:xfrm>
            <a:off x="6703900" y="473220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6717" name="Google Shape;6717;p69"/>
          <p:cNvCxnSpPr>
            <a:stCxn id="6709" idx="6"/>
          </p:cNvCxnSpPr>
          <p:nvPr/>
        </p:nvCxnSpPr>
        <p:spPr>
          <a:xfrm rot="10800000" flipH="1">
            <a:off x="6941900" y="472440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6718" name="Google Shape;6718;p69"/>
          <p:cNvSpPr/>
          <p:nvPr/>
        </p:nvSpPr>
        <p:spPr>
          <a:xfrm>
            <a:off x="4826300" y="412927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R1</a:t>
            </a:r>
            <a:endParaRPr sz="1000"/>
          </a:p>
        </p:txBody>
      </p:sp>
      <p:sp>
        <p:nvSpPr>
          <p:cNvPr id="6719" name="Google Shape;6719;p69"/>
          <p:cNvSpPr/>
          <p:nvPr/>
        </p:nvSpPr>
        <p:spPr>
          <a:xfrm>
            <a:off x="5331535" y="420907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720" name="Google Shape;6720;p69"/>
          <p:cNvCxnSpPr>
            <a:stCxn id="6718" idx="3"/>
            <a:endCxn id="6719" idx="2"/>
          </p:cNvCxnSpPr>
          <p:nvPr/>
        </p:nvCxnSpPr>
        <p:spPr>
          <a:xfrm>
            <a:off x="5229500" y="4260525"/>
            <a:ext cx="102000" cy="0"/>
          </a:xfrm>
          <a:prstGeom prst="straightConnector1">
            <a:avLst/>
          </a:prstGeom>
          <a:noFill/>
          <a:ln w="9525" cap="flat" cmpd="sng">
            <a:solidFill>
              <a:schemeClr val="dk2"/>
            </a:solidFill>
            <a:prstDash val="solid"/>
            <a:round/>
            <a:headEnd type="none" w="med" len="med"/>
            <a:tailEnd type="none" w="med" len="med"/>
          </a:ln>
        </p:spPr>
      </p:cxnSp>
      <p:sp>
        <p:nvSpPr>
          <p:cNvPr id="6721" name="Google Shape;6721;p69"/>
          <p:cNvSpPr/>
          <p:nvPr/>
        </p:nvSpPr>
        <p:spPr>
          <a:xfrm>
            <a:off x="4826300" y="370550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R1</a:t>
            </a:r>
            <a:endParaRPr sz="1000"/>
          </a:p>
        </p:txBody>
      </p:sp>
      <p:sp>
        <p:nvSpPr>
          <p:cNvPr id="6722" name="Google Shape;6722;p69"/>
          <p:cNvSpPr/>
          <p:nvPr/>
        </p:nvSpPr>
        <p:spPr>
          <a:xfrm>
            <a:off x="5331535" y="378530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723" name="Google Shape;6723;p69"/>
          <p:cNvCxnSpPr>
            <a:stCxn id="6721" idx="3"/>
            <a:endCxn id="6722" idx="2"/>
          </p:cNvCxnSpPr>
          <p:nvPr/>
        </p:nvCxnSpPr>
        <p:spPr>
          <a:xfrm>
            <a:off x="5229500" y="3836755"/>
            <a:ext cx="102000" cy="0"/>
          </a:xfrm>
          <a:prstGeom prst="straightConnector1">
            <a:avLst/>
          </a:prstGeom>
          <a:noFill/>
          <a:ln w="9525" cap="flat" cmpd="sng">
            <a:solidFill>
              <a:schemeClr val="dk2"/>
            </a:solidFill>
            <a:prstDash val="solid"/>
            <a:round/>
            <a:headEnd type="none" w="med" len="med"/>
            <a:tailEnd type="none" w="med" len="med"/>
          </a:ln>
        </p:spPr>
      </p:cxnSp>
      <p:sp>
        <p:nvSpPr>
          <p:cNvPr id="6724" name="Google Shape;6724;p69"/>
          <p:cNvSpPr/>
          <p:nvPr/>
        </p:nvSpPr>
        <p:spPr>
          <a:xfrm>
            <a:off x="4826288" y="3214668"/>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R1</a:t>
            </a:r>
            <a:endParaRPr sz="1000"/>
          </a:p>
        </p:txBody>
      </p:sp>
      <p:sp>
        <p:nvSpPr>
          <p:cNvPr id="6725" name="Google Shape;6725;p69"/>
          <p:cNvSpPr/>
          <p:nvPr/>
        </p:nvSpPr>
        <p:spPr>
          <a:xfrm>
            <a:off x="5331523" y="3294468"/>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726" name="Google Shape;6726;p69"/>
          <p:cNvCxnSpPr>
            <a:stCxn id="6724" idx="3"/>
            <a:endCxn id="6725" idx="2"/>
          </p:cNvCxnSpPr>
          <p:nvPr/>
        </p:nvCxnSpPr>
        <p:spPr>
          <a:xfrm>
            <a:off x="5229488" y="3345918"/>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727" name="Google Shape;6727;p69"/>
          <p:cNvCxnSpPr>
            <a:endCxn id="6719" idx="0"/>
          </p:cNvCxnSpPr>
          <p:nvPr/>
        </p:nvCxnSpPr>
        <p:spPr>
          <a:xfrm rot="10800000" flipH="1">
            <a:off x="4665085" y="4209075"/>
            <a:ext cx="717900" cy="477000"/>
          </a:xfrm>
          <a:prstGeom prst="bentConnector4">
            <a:avLst>
              <a:gd name="adj1" fmla="val 444"/>
              <a:gd name="adj2" fmla="val 136567"/>
            </a:avLst>
          </a:prstGeom>
          <a:noFill/>
          <a:ln w="9525" cap="flat" cmpd="sng">
            <a:solidFill>
              <a:schemeClr val="dk2"/>
            </a:solidFill>
            <a:prstDash val="solid"/>
            <a:round/>
            <a:headEnd type="none" w="med" len="med"/>
            <a:tailEnd type="none" w="med" len="med"/>
          </a:ln>
        </p:spPr>
      </p:cxnSp>
      <p:cxnSp>
        <p:nvCxnSpPr>
          <p:cNvPr id="6728" name="Google Shape;6728;p69"/>
          <p:cNvCxnSpPr>
            <a:stCxn id="6706" idx="0"/>
            <a:endCxn id="6722" idx="0"/>
          </p:cNvCxnSpPr>
          <p:nvPr/>
        </p:nvCxnSpPr>
        <p:spPr>
          <a:xfrm rot="-5400000">
            <a:off x="4577300" y="3875100"/>
            <a:ext cx="895500" cy="715800"/>
          </a:xfrm>
          <a:prstGeom prst="bentConnector3">
            <a:avLst>
              <a:gd name="adj1" fmla="val 126585"/>
            </a:avLst>
          </a:prstGeom>
          <a:noFill/>
          <a:ln w="9525" cap="flat" cmpd="sng">
            <a:solidFill>
              <a:schemeClr val="dk2"/>
            </a:solidFill>
            <a:prstDash val="solid"/>
            <a:round/>
            <a:headEnd type="none" w="med" len="med"/>
            <a:tailEnd type="none" w="med" len="med"/>
          </a:ln>
        </p:spPr>
      </p:cxnSp>
      <p:cxnSp>
        <p:nvCxnSpPr>
          <p:cNvPr id="6729" name="Google Shape;6729;p69"/>
          <p:cNvCxnSpPr>
            <a:stCxn id="6706" idx="0"/>
            <a:endCxn id="6725" idx="0"/>
          </p:cNvCxnSpPr>
          <p:nvPr/>
        </p:nvCxnSpPr>
        <p:spPr>
          <a:xfrm rot="-5400000">
            <a:off x="4331900" y="3629700"/>
            <a:ext cx="1386300" cy="715800"/>
          </a:xfrm>
          <a:prstGeom prst="bentConnector3">
            <a:avLst>
              <a:gd name="adj1" fmla="val 117176"/>
            </a:avLst>
          </a:prstGeom>
          <a:noFill/>
          <a:ln w="9525" cap="flat" cmpd="sng">
            <a:solidFill>
              <a:schemeClr val="dk2"/>
            </a:solidFill>
            <a:prstDash val="solid"/>
            <a:round/>
            <a:headEnd type="none" w="med" len="med"/>
            <a:tailEnd type="none" w="med" len="med"/>
          </a:ln>
        </p:spPr>
      </p:cxnSp>
      <p:sp>
        <p:nvSpPr>
          <p:cNvPr id="6730" name="Google Shape;6730;p69"/>
          <p:cNvSpPr/>
          <p:nvPr/>
        </p:nvSpPr>
        <p:spPr>
          <a:xfrm>
            <a:off x="5563496" y="370550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R2</a:t>
            </a:r>
            <a:endParaRPr sz="1000"/>
          </a:p>
        </p:txBody>
      </p:sp>
      <p:sp>
        <p:nvSpPr>
          <p:cNvPr id="6731" name="Google Shape;6731;p69"/>
          <p:cNvSpPr/>
          <p:nvPr/>
        </p:nvSpPr>
        <p:spPr>
          <a:xfrm>
            <a:off x="6080565" y="378530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732" name="Google Shape;6732;p69"/>
          <p:cNvCxnSpPr>
            <a:stCxn id="6719" idx="6"/>
            <a:endCxn id="6705" idx="0"/>
          </p:cNvCxnSpPr>
          <p:nvPr/>
        </p:nvCxnSpPr>
        <p:spPr>
          <a:xfrm>
            <a:off x="5434435" y="4260525"/>
            <a:ext cx="697500" cy="420300"/>
          </a:xfrm>
          <a:prstGeom prst="curvedConnector2">
            <a:avLst/>
          </a:prstGeom>
          <a:noFill/>
          <a:ln w="9525" cap="flat" cmpd="sng">
            <a:solidFill>
              <a:schemeClr val="dk2"/>
            </a:solidFill>
            <a:prstDash val="solid"/>
            <a:round/>
            <a:headEnd type="none" w="med" len="med"/>
            <a:tailEnd type="none" w="med" len="med"/>
          </a:ln>
        </p:spPr>
      </p:cxnSp>
      <p:cxnSp>
        <p:nvCxnSpPr>
          <p:cNvPr id="6733" name="Google Shape;6733;p69"/>
          <p:cNvCxnSpPr>
            <a:stCxn id="6722" idx="6"/>
            <a:endCxn id="6730" idx="1"/>
          </p:cNvCxnSpPr>
          <p:nvPr/>
        </p:nvCxnSpPr>
        <p:spPr>
          <a:xfrm>
            <a:off x="5434435" y="3836755"/>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734" name="Google Shape;6734;p69"/>
          <p:cNvCxnSpPr>
            <a:stCxn id="6730" idx="3"/>
            <a:endCxn id="6731" idx="2"/>
          </p:cNvCxnSpPr>
          <p:nvPr/>
        </p:nvCxnSpPr>
        <p:spPr>
          <a:xfrm>
            <a:off x="5966696" y="383675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735" name="Google Shape;6735;p69"/>
          <p:cNvCxnSpPr>
            <a:stCxn id="6725" idx="6"/>
            <a:endCxn id="6731" idx="0"/>
          </p:cNvCxnSpPr>
          <p:nvPr/>
        </p:nvCxnSpPr>
        <p:spPr>
          <a:xfrm>
            <a:off x="5434423" y="3345918"/>
            <a:ext cx="697500" cy="439500"/>
          </a:xfrm>
          <a:prstGeom prst="curvedConnector2">
            <a:avLst/>
          </a:prstGeom>
          <a:noFill/>
          <a:ln w="9525" cap="flat" cmpd="sng">
            <a:solidFill>
              <a:schemeClr val="dk2"/>
            </a:solidFill>
            <a:prstDash val="solid"/>
            <a:round/>
            <a:headEnd type="none" w="med" len="med"/>
            <a:tailEnd type="none" w="med" len="med"/>
          </a:ln>
        </p:spPr>
      </p:cxnSp>
      <p:cxnSp>
        <p:nvCxnSpPr>
          <p:cNvPr id="6736" name="Google Shape;6736;p69"/>
          <p:cNvCxnSpPr>
            <a:stCxn id="6731" idx="6"/>
            <a:endCxn id="6709" idx="0"/>
          </p:cNvCxnSpPr>
          <p:nvPr/>
        </p:nvCxnSpPr>
        <p:spPr>
          <a:xfrm>
            <a:off x="6183465" y="3836750"/>
            <a:ext cx="707100" cy="843900"/>
          </a:xfrm>
          <a:prstGeom prst="curvedConnector2">
            <a:avLst/>
          </a:prstGeom>
          <a:noFill/>
          <a:ln w="9525" cap="flat" cmpd="sng">
            <a:solidFill>
              <a:schemeClr val="dk2"/>
            </a:solidFill>
            <a:prstDash val="solid"/>
            <a:round/>
            <a:headEnd type="none" w="med" len="med"/>
            <a:tailEnd type="none" w="med" len="med"/>
          </a:ln>
        </p:spPr>
      </p:cxnSp>
      <p:cxnSp>
        <p:nvCxnSpPr>
          <p:cNvPr id="6737" name="Google Shape;6737;p69"/>
          <p:cNvCxnSpPr>
            <a:stCxn id="6706" idx="0"/>
            <a:endCxn id="6718" idx="1"/>
          </p:cNvCxnSpPr>
          <p:nvPr/>
        </p:nvCxnSpPr>
        <p:spPr>
          <a:xfrm rot="-5400000">
            <a:off x="4536650" y="4390950"/>
            <a:ext cx="420300" cy="159300"/>
          </a:xfrm>
          <a:prstGeom prst="curvedConnector2">
            <a:avLst/>
          </a:prstGeom>
          <a:noFill/>
          <a:ln w="9525" cap="flat" cmpd="sng">
            <a:solidFill>
              <a:schemeClr val="dk2"/>
            </a:solidFill>
            <a:prstDash val="solid"/>
            <a:round/>
            <a:headEnd type="none" w="med" len="med"/>
            <a:tailEnd type="none" w="med" len="med"/>
          </a:ln>
        </p:spPr>
      </p:cxnSp>
      <p:cxnSp>
        <p:nvCxnSpPr>
          <p:cNvPr id="6738" name="Google Shape;6738;p69"/>
          <p:cNvCxnSpPr>
            <a:stCxn id="6706" idx="0"/>
            <a:endCxn id="6721" idx="1"/>
          </p:cNvCxnSpPr>
          <p:nvPr/>
        </p:nvCxnSpPr>
        <p:spPr>
          <a:xfrm rot="-5400000">
            <a:off x="4324850" y="4179150"/>
            <a:ext cx="843900" cy="159300"/>
          </a:xfrm>
          <a:prstGeom prst="curvedConnector2">
            <a:avLst/>
          </a:prstGeom>
          <a:noFill/>
          <a:ln w="9525" cap="flat" cmpd="sng">
            <a:solidFill>
              <a:schemeClr val="dk2"/>
            </a:solidFill>
            <a:prstDash val="solid"/>
            <a:round/>
            <a:headEnd type="none" w="med" len="med"/>
            <a:tailEnd type="none" w="med" len="med"/>
          </a:ln>
        </p:spPr>
      </p:cxnSp>
      <p:cxnSp>
        <p:nvCxnSpPr>
          <p:cNvPr id="6739" name="Google Shape;6739;p69"/>
          <p:cNvCxnSpPr>
            <a:stCxn id="6706" idx="0"/>
            <a:endCxn id="6724" idx="1"/>
          </p:cNvCxnSpPr>
          <p:nvPr/>
        </p:nvCxnSpPr>
        <p:spPr>
          <a:xfrm rot="-5400000">
            <a:off x="4079300" y="3933900"/>
            <a:ext cx="1334700" cy="159000"/>
          </a:xfrm>
          <a:prstGeom prst="curvedConnector2">
            <a:avLst/>
          </a:prstGeom>
          <a:noFill/>
          <a:ln w="9525" cap="flat" cmpd="sng">
            <a:solidFill>
              <a:schemeClr val="dk2"/>
            </a:solidFill>
            <a:prstDash val="solid"/>
            <a:round/>
            <a:headEnd type="none" w="med" len="med"/>
            <a:tailEnd type="none" w="med" len="med"/>
          </a:ln>
        </p:spPr>
      </p:cxnSp>
      <p:sp>
        <p:nvSpPr>
          <p:cNvPr id="6740" name="Google Shape;6740;p69"/>
          <p:cNvSpPr/>
          <p:nvPr/>
        </p:nvSpPr>
        <p:spPr>
          <a:xfrm>
            <a:off x="1800124" y="1077492"/>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Stacked layers</a:t>
            </a:r>
            <a:endParaRPr sz="1000"/>
          </a:p>
        </p:txBody>
      </p:sp>
      <p:cxnSp>
        <p:nvCxnSpPr>
          <p:cNvPr id="6741" name="Google Shape;6741;p69"/>
          <p:cNvCxnSpPr>
            <a:endCxn id="6740" idx="0"/>
          </p:cNvCxnSpPr>
          <p:nvPr/>
        </p:nvCxnSpPr>
        <p:spPr>
          <a:xfrm>
            <a:off x="2350324" y="721392"/>
            <a:ext cx="0" cy="356100"/>
          </a:xfrm>
          <a:prstGeom prst="straightConnector1">
            <a:avLst/>
          </a:prstGeom>
          <a:noFill/>
          <a:ln w="9525" cap="flat" cmpd="sng">
            <a:solidFill>
              <a:schemeClr val="dk2"/>
            </a:solidFill>
            <a:prstDash val="solid"/>
            <a:round/>
            <a:headEnd type="none" w="med" len="med"/>
            <a:tailEnd type="triangle" w="med" len="med"/>
          </a:ln>
        </p:spPr>
      </p:cxnSp>
      <p:sp>
        <p:nvSpPr>
          <p:cNvPr id="6742" name="Google Shape;6742;p69"/>
          <p:cNvSpPr/>
          <p:nvPr/>
        </p:nvSpPr>
        <p:spPr>
          <a:xfrm>
            <a:off x="1770563" y="326542"/>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Previous input</a:t>
            </a:r>
            <a:endParaRPr sz="1000"/>
          </a:p>
        </p:txBody>
      </p:sp>
      <p:sp>
        <p:nvSpPr>
          <p:cNvPr id="6743" name="Google Shape;6743;p69"/>
          <p:cNvSpPr txBox="1"/>
          <p:nvPr/>
        </p:nvSpPr>
        <p:spPr>
          <a:xfrm>
            <a:off x="2104070" y="674592"/>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t>x</a:t>
            </a:r>
            <a:endParaRPr sz="1200"/>
          </a:p>
        </p:txBody>
      </p:sp>
      <p:sp>
        <p:nvSpPr>
          <p:cNvPr id="6744" name="Google Shape;6744;p69"/>
          <p:cNvSpPr txBox="1"/>
          <p:nvPr/>
        </p:nvSpPr>
        <p:spPr>
          <a:xfrm>
            <a:off x="1374112" y="1070308"/>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t>F(x)</a:t>
            </a:r>
            <a:endParaRPr sz="1200"/>
          </a:p>
        </p:txBody>
      </p:sp>
      <p:cxnSp>
        <p:nvCxnSpPr>
          <p:cNvPr id="6745" name="Google Shape;6745;p69"/>
          <p:cNvCxnSpPr/>
          <p:nvPr/>
        </p:nvCxnSpPr>
        <p:spPr>
          <a:xfrm>
            <a:off x="2350313" y="1476008"/>
            <a:ext cx="0" cy="356100"/>
          </a:xfrm>
          <a:prstGeom prst="straightConnector1">
            <a:avLst/>
          </a:prstGeom>
          <a:noFill/>
          <a:ln w="9525" cap="flat" cmpd="sng">
            <a:solidFill>
              <a:schemeClr val="dk2"/>
            </a:solidFill>
            <a:prstDash val="solid"/>
            <a:round/>
            <a:headEnd type="none" w="med" len="med"/>
            <a:tailEnd type="triangle" w="med" len="med"/>
          </a:ln>
        </p:spPr>
      </p:cxnSp>
      <p:sp>
        <p:nvSpPr>
          <p:cNvPr id="6746" name="Google Shape;6746;p69"/>
          <p:cNvSpPr txBox="1"/>
          <p:nvPr/>
        </p:nvSpPr>
        <p:spPr>
          <a:xfrm>
            <a:off x="1900462" y="1752233"/>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t>y=F(x)</a:t>
            </a:r>
            <a:endParaRPr sz="1200"/>
          </a:p>
        </p:txBody>
      </p:sp>
      <p:sp>
        <p:nvSpPr>
          <p:cNvPr id="6747" name="Google Shape;6747;p69"/>
          <p:cNvSpPr/>
          <p:nvPr/>
        </p:nvSpPr>
        <p:spPr>
          <a:xfrm>
            <a:off x="4479740" y="1066850"/>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Stacked layers</a:t>
            </a:r>
            <a:endParaRPr sz="1000"/>
          </a:p>
        </p:txBody>
      </p:sp>
      <p:cxnSp>
        <p:nvCxnSpPr>
          <p:cNvPr id="6748" name="Google Shape;6748;p69"/>
          <p:cNvCxnSpPr>
            <a:endCxn id="6747" idx="0"/>
          </p:cNvCxnSpPr>
          <p:nvPr/>
        </p:nvCxnSpPr>
        <p:spPr>
          <a:xfrm>
            <a:off x="5029940" y="710750"/>
            <a:ext cx="0" cy="356100"/>
          </a:xfrm>
          <a:prstGeom prst="straightConnector1">
            <a:avLst/>
          </a:prstGeom>
          <a:noFill/>
          <a:ln w="9525" cap="flat" cmpd="sng">
            <a:solidFill>
              <a:schemeClr val="dk2"/>
            </a:solidFill>
            <a:prstDash val="solid"/>
            <a:round/>
            <a:headEnd type="none" w="med" len="med"/>
            <a:tailEnd type="triangle" w="med" len="med"/>
          </a:ln>
        </p:spPr>
      </p:cxnSp>
      <p:sp>
        <p:nvSpPr>
          <p:cNvPr id="6749" name="Google Shape;6749;p69"/>
          <p:cNvSpPr/>
          <p:nvPr/>
        </p:nvSpPr>
        <p:spPr>
          <a:xfrm>
            <a:off x="4450179" y="315900"/>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Previous input</a:t>
            </a:r>
            <a:endParaRPr sz="1000"/>
          </a:p>
        </p:txBody>
      </p:sp>
      <p:sp>
        <p:nvSpPr>
          <p:cNvPr id="6750" name="Google Shape;6750;p69"/>
          <p:cNvSpPr txBox="1"/>
          <p:nvPr/>
        </p:nvSpPr>
        <p:spPr>
          <a:xfrm>
            <a:off x="4783687" y="678667"/>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t>x</a:t>
            </a:r>
            <a:endParaRPr sz="1200"/>
          </a:p>
        </p:txBody>
      </p:sp>
      <p:sp>
        <p:nvSpPr>
          <p:cNvPr id="6751" name="Google Shape;6751;p69"/>
          <p:cNvSpPr txBox="1"/>
          <p:nvPr/>
        </p:nvSpPr>
        <p:spPr>
          <a:xfrm>
            <a:off x="4053729" y="1059667"/>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t>F(x)</a:t>
            </a:r>
            <a:endParaRPr sz="1200"/>
          </a:p>
        </p:txBody>
      </p:sp>
      <p:cxnSp>
        <p:nvCxnSpPr>
          <p:cNvPr id="6752" name="Google Shape;6752;p69"/>
          <p:cNvCxnSpPr/>
          <p:nvPr/>
        </p:nvCxnSpPr>
        <p:spPr>
          <a:xfrm flipH="1">
            <a:off x="5028729" y="1465367"/>
            <a:ext cx="1200" cy="163800"/>
          </a:xfrm>
          <a:prstGeom prst="straightConnector1">
            <a:avLst/>
          </a:prstGeom>
          <a:noFill/>
          <a:ln w="9525" cap="flat" cmpd="sng">
            <a:solidFill>
              <a:schemeClr val="dk2"/>
            </a:solidFill>
            <a:prstDash val="solid"/>
            <a:round/>
            <a:headEnd type="none" w="med" len="med"/>
            <a:tailEnd type="triangle" w="med" len="med"/>
          </a:ln>
        </p:spPr>
      </p:cxnSp>
      <p:sp>
        <p:nvSpPr>
          <p:cNvPr id="6753" name="Google Shape;6753;p69"/>
          <p:cNvSpPr txBox="1"/>
          <p:nvPr/>
        </p:nvSpPr>
        <p:spPr>
          <a:xfrm>
            <a:off x="4580079" y="1994400"/>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t>y=F(x)+x</a:t>
            </a:r>
            <a:endParaRPr sz="1200"/>
          </a:p>
        </p:txBody>
      </p:sp>
      <p:sp>
        <p:nvSpPr>
          <p:cNvPr id="6754" name="Google Shape;6754;p69"/>
          <p:cNvSpPr/>
          <p:nvPr/>
        </p:nvSpPr>
        <p:spPr>
          <a:xfrm>
            <a:off x="4909563" y="1627100"/>
            <a:ext cx="252000" cy="252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755" name="Google Shape;6755;p69"/>
          <p:cNvCxnSpPr/>
          <p:nvPr/>
        </p:nvCxnSpPr>
        <p:spPr>
          <a:xfrm>
            <a:off x="5043488" y="863800"/>
            <a:ext cx="868200" cy="0"/>
          </a:xfrm>
          <a:prstGeom prst="straightConnector1">
            <a:avLst/>
          </a:prstGeom>
          <a:noFill/>
          <a:ln w="9525" cap="flat" cmpd="sng">
            <a:solidFill>
              <a:schemeClr val="dk2"/>
            </a:solidFill>
            <a:prstDash val="solid"/>
            <a:round/>
            <a:headEnd type="none" w="med" len="med"/>
            <a:tailEnd type="none" w="med" len="med"/>
          </a:ln>
        </p:spPr>
      </p:cxnSp>
      <p:cxnSp>
        <p:nvCxnSpPr>
          <p:cNvPr id="6756" name="Google Shape;6756;p69"/>
          <p:cNvCxnSpPr/>
          <p:nvPr/>
        </p:nvCxnSpPr>
        <p:spPr>
          <a:xfrm>
            <a:off x="5911779" y="856433"/>
            <a:ext cx="0" cy="902400"/>
          </a:xfrm>
          <a:prstGeom prst="straightConnector1">
            <a:avLst/>
          </a:prstGeom>
          <a:noFill/>
          <a:ln w="9525" cap="flat" cmpd="sng">
            <a:solidFill>
              <a:schemeClr val="dk2"/>
            </a:solidFill>
            <a:prstDash val="solid"/>
            <a:round/>
            <a:headEnd type="none" w="med" len="med"/>
            <a:tailEnd type="none" w="med" len="med"/>
          </a:ln>
        </p:spPr>
      </p:cxnSp>
      <p:cxnSp>
        <p:nvCxnSpPr>
          <p:cNvPr id="6757" name="Google Shape;6757;p69"/>
          <p:cNvCxnSpPr/>
          <p:nvPr/>
        </p:nvCxnSpPr>
        <p:spPr>
          <a:xfrm>
            <a:off x="5161563" y="1759700"/>
            <a:ext cx="756600" cy="0"/>
          </a:xfrm>
          <a:prstGeom prst="straightConnector1">
            <a:avLst/>
          </a:prstGeom>
          <a:noFill/>
          <a:ln w="9525" cap="flat" cmpd="sng">
            <a:solidFill>
              <a:schemeClr val="dk2"/>
            </a:solidFill>
            <a:prstDash val="solid"/>
            <a:round/>
            <a:headEnd type="triangle" w="med" len="med"/>
            <a:tailEnd type="none" w="med" len="med"/>
          </a:ln>
        </p:spPr>
      </p:cxnSp>
      <p:sp>
        <p:nvSpPr>
          <p:cNvPr id="6758" name="Google Shape;6758;p69"/>
          <p:cNvSpPr txBox="1"/>
          <p:nvPr/>
        </p:nvSpPr>
        <p:spPr>
          <a:xfrm>
            <a:off x="5855142" y="1082500"/>
            <a:ext cx="19257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t>x </a:t>
            </a:r>
            <a:endParaRPr sz="1200"/>
          </a:p>
          <a:p>
            <a:pPr marL="0" lvl="0" indent="0" algn="l" rtl="0">
              <a:spcBef>
                <a:spcPts val="0"/>
              </a:spcBef>
              <a:spcAft>
                <a:spcPts val="0"/>
              </a:spcAft>
              <a:buNone/>
            </a:pPr>
            <a:r>
              <a:rPr lang="en-GB" sz="1200"/>
              <a:t>identity</a:t>
            </a:r>
            <a:endParaRPr sz="1200"/>
          </a:p>
        </p:txBody>
      </p:sp>
      <p:cxnSp>
        <p:nvCxnSpPr>
          <p:cNvPr id="6759" name="Google Shape;6759;p69"/>
          <p:cNvCxnSpPr>
            <a:stCxn id="6754" idx="4"/>
          </p:cNvCxnSpPr>
          <p:nvPr/>
        </p:nvCxnSpPr>
        <p:spPr>
          <a:xfrm>
            <a:off x="5035563" y="1879100"/>
            <a:ext cx="0" cy="198900"/>
          </a:xfrm>
          <a:prstGeom prst="straightConnector1">
            <a:avLst/>
          </a:prstGeom>
          <a:noFill/>
          <a:ln w="9525" cap="flat" cmpd="sng">
            <a:solidFill>
              <a:schemeClr val="dk2"/>
            </a:solidFill>
            <a:prstDash val="solid"/>
            <a:round/>
            <a:headEnd type="none" w="med" len="med"/>
            <a:tailEnd type="triangle" w="med" len="med"/>
          </a:ln>
        </p:spPr>
      </p:cxnSp>
      <p:sp>
        <p:nvSpPr>
          <p:cNvPr id="6760" name="Google Shape;6760;p69"/>
          <p:cNvSpPr txBox="1"/>
          <p:nvPr/>
        </p:nvSpPr>
        <p:spPr>
          <a:xfrm>
            <a:off x="4751751" y="1569730"/>
            <a:ext cx="574200" cy="2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t>+</a:t>
            </a:r>
            <a:endParaRPr sz="12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6764" name="Shape 6764"/>
        <p:cNvGrpSpPr/>
        <p:nvPr/>
      </p:nvGrpSpPr>
      <p:grpSpPr>
        <a:xfrm>
          <a:off x="0" y="0"/>
          <a:ext cx="0" cy="0"/>
          <a:chOff x="0" y="0"/>
          <a:chExt cx="0" cy="0"/>
        </a:xfrm>
      </p:grpSpPr>
      <p:sp>
        <p:nvSpPr>
          <p:cNvPr id="6765" name="Google Shape;6765;p70"/>
          <p:cNvSpPr/>
          <p:nvPr/>
        </p:nvSpPr>
        <p:spPr>
          <a:xfrm rot="5400000">
            <a:off x="452075" y="2452330"/>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Input</a:t>
            </a:r>
            <a:endParaRPr sz="1200"/>
          </a:p>
        </p:txBody>
      </p:sp>
      <p:sp>
        <p:nvSpPr>
          <p:cNvPr id="6766" name="Google Shape;6766;p70"/>
          <p:cNvSpPr/>
          <p:nvPr/>
        </p:nvSpPr>
        <p:spPr>
          <a:xfrm rot="5400000">
            <a:off x="816925" y="2453330"/>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6767" name="Google Shape;6767;p70"/>
          <p:cNvSpPr/>
          <p:nvPr/>
        </p:nvSpPr>
        <p:spPr>
          <a:xfrm rot="5400000">
            <a:off x="3111696" y="24444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Avg-Pool</a:t>
            </a:r>
            <a:endParaRPr sz="1200"/>
          </a:p>
        </p:txBody>
      </p:sp>
      <p:cxnSp>
        <p:nvCxnSpPr>
          <p:cNvPr id="6768" name="Google Shape;6768;p70"/>
          <p:cNvCxnSpPr>
            <a:stCxn id="6765" idx="0"/>
            <a:endCxn id="6766" idx="2"/>
          </p:cNvCxnSpPr>
          <p:nvPr/>
        </p:nvCxnSpPr>
        <p:spPr>
          <a:xfrm>
            <a:off x="1006775" y="2589880"/>
            <a:ext cx="89700" cy="900"/>
          </a:xfrm>
          <a:prstGeom prst="straightConnector1">
            <a:avLst/>
          </a:prstGeom>
          <a:noFill/>
          <a:ln w="9525" cap="flat" cmpd="sng">
            <a:solidFill>
              <a:schemeClr val="dk2"/>
            </a:solidFill>
            <a:prstDash val="solid"/>
            <a:round/>
            <a:headEnd type="none" w="med" len="med"/>
            <a:tailEnd type="none" w="med" len="med"/>
          </a:ln>
        </p:spPr>
      </p:cxnSp>
      <p:cxnSp>
        <p:nvCxnSpPr>
          <p:cNvPr id="6769" name="Google Shape;6769;p70"/>
          <p:cNvCxnSpPr>
            <a:stCxn id="6767" idx="0"/>
            <a:endCxn id="6767"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6770" name="Google Shape;6770;p70"/>
          <p:cNvCxnSpPr>
            <a:stCxn id="6767" idx="0"/>
            <a:endCxn id="6767"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6771" name="Google Shape;6771;p70"/>
          <p:cNvCxnSpPr>
            <a:stCxn id="6767" idx="0"/>
            <a:endCxn id="6767"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6772" name="Google Shape;6772;p70"/>
          <p:cNvCxnSpPr/>
          <p:nvPr/>
        </p:nvCxnSpPr>
        <p:spPr>
          <a:xfrm>
            <a:off x="3129275" y="2560030"/>
            <a:ext cx="0" cy="0"/>
          </a:xfrm>
          <a:prstGeom prst="straightConnector1">
            <a:avLst/>
          </a:prstGeom>
          <a:noFill/>
          <a:ln w="9525" cap="flat" cmpd="sng">
            <a:solidFill>
              <a:schemeClr val="dk2"/>
            </a:solidFill>
            <a:prstDash val="solid"/>
            <a:round/>
            <a:headEnd type="none" w="med" len="med"/>
            <a:tailEnd type="none" w="med" len="med"/>
          </a:ln>
        </p:spPr>
      </p:cxnSp>
      <p:cxnSp>
        <p:nvCxnSpPr>
          <p:cNvPr id="6773" name="Google Shape;6773;p70"/>
          <p:cNvCxnSpPr/>
          <p:nvPr/>
        </p:nvCxnSpPr>
        <p:spPr>
          <a:xfrm>
            <a:off x="3129275" y="2560030"/>
            <a:ext cx="0" cy="0"/>
          </a:xfrm>
          <a:prstGeom prst="straightConnector1">
            <a:avLst/>
          </a:prstGeom>
          <a:noFill/>
          <a:ln w="9525" cap="flat" cmpd="sng">
            <a:solidFill>
              <a:schemeClr val="dk2"/>
            </a:solidFill>
            <a:prstDash val="solid"/>
            <a:round/>
            <a:headEnd type="none" w="med" len="med"/>
            <a:tailEnd type="none" w="med" len="med"/>
          </a:ln>
        </p:spPr>
      </p:cxnSp>
      <p:cxnSp>
        <p:nvCxnSpPr>
          <p:cNvPr id="6774" name="Google Shape;6774;p70"/>
          <p:cNvCxnSpPr>
            <a:stCxn id="6767" idx="2"/>
          </p:cNvCxnSpPr>
          <p:nvPr/>
        </p:nvCxnSpPr>
        <p:spPr>
          <a:xfrm rot="10800000">
            <a:off x="3323796" y="25819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775" name="Google Shape;6775;p70"/>
          <p:cNvCxnSpPr>
            <a:endCxn id="6766" idx="0"/>
          </p:cNvCxnSpPr>
          <p:nvPr/>
        </p:nvCxnSpPr>
        <p:spPr>
          <a:xfrm rot="10800000">
            <a:off x="1371625" y="2590880"/>
            <a:ext cx="67500" cy="0"/>
          </a:xfrm>
          <a:prstGeom prst="straightConnector1">
            <a:avLst/>
          </a:prstGeom>
          <a:noFill/>
          <a:ln w="9525" cap="flat" cmpd="sng">
            <a:solidFill>
              <a:schemeClr val="dk2"/>
            </a:solidFill>
            <a:prstDash val="solid"/>
            <a:round/>
            <a:headEnd type="none" w="med" len="med"/>
            <a:tailEnd type="none" w="med" len="med"/>
          </a:ln>
        </p:spPr>
      </p:cxnSp>
      <p:cxnSp>
        <p:nvCxnSpPr>
          <p:cNvPr id="6776" name="Google Shape;6776;p70"/>
          <p:cNvCxnSpPr/>
          <p:nvPr/>
        </p:nvCxnSpPr>
        <p:spPr>
          <a:xfrm>
            <a:off x="3281675" y="2712430"/>
            <a:ext cx="0" cy="0"/>
          </a:xfrm>
          <a:prstGeom prst="straightConnector1">
            <a:avLst/>
          </a:prstGeom>
          <a:noFill/>
          <a:ln w="9525" cap="flat" cmpd="sng">
            <a:solidFill>
              <a:schemeClr val="dk2"/>
            </a:solidFill>
            <a:prstDash val="solid"/>
            <a:round/>
            <a:headEnd type="none" w="med" len="med"/>
            <a:tailEnd type="none" w="med" len="med"/>
          </a:ln>
        </p:spPr>
      </p:cxnSp>
      <p:cxnSp>
        <p:nvCxnSpPr>
          <p:cNvPr id="6777" name="Google Shape;6777;p70"/>
          <p:cNvCxnSpPr/>
          <p:nvPr/>
        </p:nvCxnSpPr>
        <p:spPr>
          <a:xfrm>
            <a:off x="3281675" y="2712430"/>
            <a:ext cx="0" cy="0"/>
          </a:xfrm>
          <a:prstGeom prst="straightConnector1">
            <a:avLst/>
          </a:prstGeom>
          <a:noFill/>
          <a:ln w="9525" cap="flat" cmpd="sng">
            <a:solidFill>
              <a:schemeClr val="dk2"/>
            </a:solidFill>
            <a:prstDash val="solid"/>
            <a:round/>
            <a:headEnd type="none" w="med" len="med"/>
            <a:tailEnd type="none" w="med" len="med"/>
          </a:ln>
        </p:spPr>
      </p:cxnSp>
      <p:sp>
        <p:nvSpPr>
          <p:cNvPr id="6778" name="Google Shape;6778;p70"/>
          <p:cNvSpPr/>
          <p:nvPr/>
        </p:nvSpPr>
        <p:spPr>
          <a:xfrm>
            <a:off x="3749972" y="216480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Dense Block 2</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6779" name="Google Shape;6779;p70"/>
          <p:cNvSpPr/>
          <p:nvPr/>
        </p:nvSpPr>
        <p:spPr>
          <a:xfrm>
            <a:off x="3825233" y="246757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0" name="Google Shape;6780;p70"/>
          <p:cNvSpPr/>
          <p:nvPr/>
        </p:nvSpPr>
        <p:spPr>
          <a:xfrm>
            <a:off x="4141781"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1" name="Google Shape;6781;p70"/>
          <p:cNvSpPr/>
          <p:nvPr/>
        </p:nvSpPr>
        <p:spPr>
          <a:xfrm>
            <a:off x="4458328"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2" name="Google Shape;6782;p70"/>
          <p:cNvSpPr/>
          <p:nvPr/>
        </p:nvSpPr>
        <p:spPr>
          <a:xfrm>
            <a:off x="4774876"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3" name="Google Shape;6783;p70"/>
          <p:cNvSpPr/>
          <p:nvPr/>
        </p:nvSpPr>
        <p:spPr>
          <a:xfrm>
            <a:off x="5091424"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784" name="Google Shape;6784;p70"/>
          <p:cNvCxnSpPr>
            <a:stCxn id="6779" idx="6"/>
            <a:endCxn id="6780" idx="2"/>
          </p:cNvCxnSpPr>
          <p:nvPr/>
        </p:nvCxnSpPr>
        <p:spPr>
          <a:xfrm>
            <a:off x="3919433" y="251467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785" name="Google Shape;6785;p70"/>
          <p:cNvCxnSpPr>
            <a:stCxn id="6780" idx="6"/>
            <a:endCxn id="6781" idx="2"/>
          </p:cNvCxnSpPr>
          <p:nvPr/>
        </p:nvCxnSpPr>
        <p:spPr>
          <a:xfrm>
            <a:off x="4235981"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786" name="Google Shape;6786;p70"/>
          <p:cNvCxnSpPr>
            <a:stCxn id="6781" idx="6"/>
            <a:endCxn id="6782" idx="2"/>
          </p:cNvCxnSpPr>
          <p:nvPr/>
        </p:nvCxnSpPr>
        <p:spPr>
          <a:xfrm>
            <a:off x="4552528"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787" name="Google Shape;6787;p70"/>
          <p:cNvCxnSpPr>
            <a:stCxn id="6782" idx="6"/>
            <a:endCxn id="6783" idx="2"/>
          </p:cNvCxnSpPr>
          <p:nvPr/>
        </p:nvCxnSpPr>
        <p:spPr>
          <a:xfrm>
            <a:off x="4869076"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788" name="Google Shape;6788;p70"/>
          <p:cNvCxnSpPr>
            <a:stCxn id="6779" idx="4"/>
            <a:endCxn id="6781" idx="2"/>
          </p:cNvCxnSpPr>
          <p:nvPr/>
        </p:nvCxnSpPr>
        <p:spPr>
          <a:xfrm rot="-5400000">
            <a:off x="4142183" y="2245727"/>
            <a:ext cx="46200" cy="585900"/>
          </a:xfrm>
          <a:prstGeom prst="curvedConnector4">
            <a:avLst>
              <a:gd name="adj1" fmla="val -334140"/>
              <a:gd name="adj2" fmla="val 54028"/>
            </a:avLst>
          </a:prstGeom>
          <a:noFill/>
          <a:ln w="9525" cap="flat" cmpd="sng">
            <a:solidFill>
              <a:schemeClr val="dk2"/>
            </a:solidFill>
            <a:prstDash val="solid"/>
            <a:round/>
            <a:headEnd type="none" w="med" len="med"/>
            <a:tailEnd type="stealth" w="med" len="med"/>
          </a:ln>
        </p:spPr>
      </p:cxnSp>
      <p:cxnSp>
        <p:nvCxnSpPr>
          <p:cNvPr id="6789" name="Google Shape;6789;p70"/>
          <p:cNvCxnSpPr>
            <a:stCxn id="6779" idx="4"/>
            <a:endCxn id="6782" idx="2"/>
          </p:cNvCxnSpPr>
          <p:nvPr/>
        </p:nvCxnSpPr>
        <p:spPr>
          <a:xfrm rot="-5400000">
            <a:off x="4300433" y="2087477"/>
            <a:ext cx="46200" cy="902400"/>
          </a:xfrm>
          <a:prstGeom prst="curvedConnector4">
            <a:avLst>
              <a:gd name="adj1" fmla="val -676456"/>
              <a:gd name="adj2" fmla="val 52618"/>
            </a:avLst>
          </a:prstGeom>
          <a:noFill/>
          <a:ln w="9525" cap="flat" cmpd="sng">
            <a:solidFill>
              <a:schemeClr val="dk2"/>
            </a:solidFill>
            <a:prstDash val="solid"/>
            <a:round/>
            <a:headEnd type="none" w="med" len="med"/>
            <a:tailEnd type="stealth" w="med" len="med"/>
          </a:ln>
        </p:spPr>
      </p:cxnSp>
      <p:cxnSp>
        <p:nvCxnSpPr>
          <p:cNvPr id="6790" name="Google Shape;6790;p70"/>
          <p:cNvCxnSpPr>
            <a:stCxn id="6779" idx="4"/>
            <a:endCxn id="6783" idx="2"/>
          </p:cNvCxnSpPr>
          <p:nvPr/>
        </p:nvCxnSpPr>
        <p:spPr>
          <a:xfrm rot="-5400000">
            <a:off x="4458833" y="1929077"/>
            <a:ext cx="46200" cy="1219200"/>
          </a:xfrm>
          <a:prstGeom prst="curvedConnector4">
            <a:avLst>
              <a:gd name="adj1" fmla="val -780677"/>
              <a:gd name="adj2" fmla="val 51927"/>
            </a:avLst>
          </a:prstGeom>
          <a:noFill/>
          <a:ln w="9525" cap="flat" cmpd="sng">
            <a:solidFill>
              <a:schemeClr val="dk2"/>
            </a:solidFill>
            <a:prstDash val="solid"/>
            <a:round/>
            <a:headEnd type="none" w="med" len="med"/>
            <a:tailEnd type="stealth" w="med" len="med"/>
          </a:ln>
        </p:spPr>
      </p:cxnSp>
      <p:cxnSp>
        <p:nvCxnSpPr>
          <p:cNvPr id="6791" name="Google Shape;6791;p70"/>
          <p:cNvCxnSpPr>
            <a:stCxn id="6780" idx="4"/>
            <a:endCxn id="6782" idx="2"/>
          </p:cNvCxnSpPr>
          <p:nvPr/>
        </p:nvCxnSpPr>
        <p:spPr>
          <a:xfrm rot="-5400000">
            <a:off x="4458281" y="224628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cxnSp>
        <p:nvCxnSpPr>
          <p:cNvPr id="6792" name="Google Shape;6792;p70"/>
          <p:cNvCxnSpPr>
            <a:stCxn id="6780" idx="4"/>
            <a:endCxn id="6783" idx="2"/>
          </p:cNvCxnSpPr>
          <p:nvPr/>
        </p:nvCxnSpPr>
        <p:spPr>
          <a:xfrm rot="-5400000">
            <a:off x="4616531" y="2088035"/>
            <a:ext cx="47100" cy="902400"/>
          </a:xfrm>
          <a:prstGeom prst="curvedConnector4">
            <a:avLst>
              <a:gd name="adj1" fmla="val -632197"/>
              <a:gd name="adj2" fmla="val 52618"/>
            </a:avLst>
          </a:prstGeom>
          <a:noFill/>
          <a:ln w="9525" cap="flat" cmpd="sng">
            <a:solidFill>
              <a:schemeClr val="dk2"/>
            </a:solidFill>
            <a:prstDash val="solid"/>
            <a:round/>
            <a:headEnd type="none" w="med" len="med"/>
            <a:tailEnd type="stealth" w="med" len="med"/>
          </a:ln>
        </p:spPr>
      </p:cxnSp>
      <p:cxnSp>
        <p:nvCxnSpPr>
          <p:cNvPr id="6793" name="Google Shape;6793;p70"/>
          <p:cNvCxnSpPr>
            <a:stCxn id="6781" idx="4"/>
            <a:endCxn id="6783" idx="2"/>
          </p:cNvCxnSpPr>
          <p:nvPr/>
        </p:nvCxnSpPr>
        <p:spPr>
          <a:xfrm rot="-5400000">
            <a:off x="4774828" y="224628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sp>
        <p:nvSpPr>
          <p:cNvPr id="6794" name="Google Shape;6794;p70"/>
          <p:cNvSpPr/>
          <p:nvPr/>
        </p:nvSpPr>
        <p:spPr>
          <a:xfrm>
            <a:off x="6042557" y="2160564"/>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Dense Block 3</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6795" name="Google Shape;6795;p70"/>
          <p:cNvSpPr/>
          <p:nvPr/>
        </p:nvSpPr>
        <p:spPr>
          <a:xfrm>
            <a:off x="6117817" y="2463342"/>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6" name="Google Shape;6796;p70"/>
          <p:cNvSpPr/>
          <p:nvPr/>
        </p:nvSpPr>
        <p:spPr>
          <a:xfrm>
            <a:off x="6434365"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7" name="Google Shape;6797;p70"/>
          <p:cNvSpPr/>
          <p:nvPr/>
        </p:nvSpPr>
        <p:spPr>
          <a:xfrm>
            <a:off x="6750913"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8" name="Google Shape;6798;p70"/>
          <p:cNvSpPr/>
          <p:nvPr/>
        </p:nvSpPr>
        <p:spPr>
          <a:xfrm>
            <a:off x="7067461"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9" name="Google Shape;6799;p70"/>
          <p:cNvSpPr/>
          <p:nvPr/>
        </p:nvSpPr>
        <p:spPr>
          <a:xfrm>
            <a:off x="7384008"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800" name="Google Shape;6800;p70"/>
          <p:cNvCxnSpPr>
            <a:stCxn id="6795" idx="6"/>
            <a:endCxn id="6796" idx="2"/>
          </p:cNvCxnSpPr>
          <p:nvPr/>
        </p:nvCxnSpPr>
        <p:spPr>
          <a:xfrm>
            <a:off x="6212017" y="2510442"/>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801" name="Google Shape;6801;p70"/>
          <p:cNvCxnSpPr>
            <a:stCxn id="6796" idx="6"/>
            <a:endCxn id="6797" idx="2"/>
          </p:cNvCxnSpPr>
          <p:nvPr/>
        </p:nvCxnSpPr>
        <p:spPr>
          <a:xfrm>
            <a:off x="6528565"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02" name="Google Shape;6802;p70"/>
          <p:cNvCxnSpPr>
            <a:stCxn id="6797" idx="6"/>
            <a:endCxn id="6798" idx="2"/>
          </p:cNvCxnSpPr>
          <p:nvPr/>
        </p:nvCxnSpPr>
        <p:spPr>
          <a:xfrm>
            <a:off x="6845113"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03" name="Google Shape;6803;p70"/>
          <p:cNvCxnSpPr>
            <a:stCxn id="6798" idx="6"/>
            <a:endCxn id="6799" idx="2"/>
          </p:cNvCxnSpPr>
          <p:nvPr/>
        </p:nvCxnSpPr>
        <p:spPr>
          <a:xfrm>
            <a:off x="7161661"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04" name="Google Shape;6804;p70"/>
          <p:cNvCxnSpPr>
            <a:stCxn id="6795" idx="4"/>
            <a:endCxn id="6797" idx="2"/>
          </p:cNvCxnSpPr>
          <p:nvPr/>
        </p:nvCxnSpPr>
        <p:spPr>
          <a:xfrm rot="-5400000">
            <a:off x="6434767" y="2241492"/>
            <a:ext cx="46200" cy="585900"/>
          </a:xfrm>
          <a:prstGeom prst="curvedConnector4">
            <a:avLst>
              <a:gd name="adj1" fmla="val -352412"/>
              <a:gd name="adj2" fmla="val 54028"/>
            </a:avLst>
          </a:prstGeom>
          <a:noFill/>
          <a:ln w="9525" cap="flat" cmpd="sng">
            <a:solidFill>
              <a:schemeClr val="dk2"/>
            </a:solidFill>
            <a:prstDash val="solid"/>
            <a:round/>
            <a:headEnd type="none" w="med" len="med"/>
            <a:tailEnd type="stealth" w="med" len="med"/>
          </a:ln>
        </p:spPr>
      </p:cxnSp>
      <p:cxnSp>
        <p:nvCxnSpPr>
          <p:cNvPr id="6805" name="Google Shape;6805;p70"/>
          <p:cNvCxnSpPr>
            <a:stCxn id="6795" idx="4"/>
            <a:endCxn id="6798" idx="2"/>
          </p:cNvCxnSpPr>
          <p:nvPr/>
        </p:nvCxnSpPr>
        <p:spPr>
          <a:xfrm rot="-5400000">
            <a:off x="6593017" y="2083242"/>
            <a:ext cx="46200" cy="902400"/>
          </a:xfrm>
          <a:prstGeom prst="curvedConnector4">
            <a:avLst>
              <a:gd name="adj1" fmla="val -664967"/>
              <a:gd name="adj2" fmla="val 52618"/>
            </a:avLst>
          </a:prstGeom>
          <a:noFill/>
          <a:ln w="9525" cap="flat" cmpd="sng">
            <a:solidFill>
              <a:schemeClr val="dk2"/>
            </a:solidFill>
            <a:prstDash val="solid"/>
            <a:round/>
            <a:headEnd type="none" w="med" len="med"/>
            <a:tailEnd type="stealth" w="med" len="med"/>
          </a:ln>
        </p:spPr>
      </p:cxnSp>
      <p:cxnSp>
        <p:nvCxnSpPr>
          <p:cNvPr id="6806" name="Google Shape;6806;p70"/>
          <p:cNvCxnSpPr>
            <a:stCxn id="6795" idx="4"/>
            <a:endCxn id="6799" idx="2"/>
          </p:cNvCxnSpPr>
          <p:nvPr/>
        </p:nvCxnSpPr>
        <p:spPr>
          <a:xfrm rot="-5400000">
            <a:off x="6751417" y="1924842"/>
            <a:ext cx="46200" cy="1219200"/>
          </a:xfrm>
          <a:prstGeom prst="curvedConnector4">
            <a:avLst>
              <a:gd name="adj1" fmla="val -739371"/>
              <a:gd name="adj2" fmla="val 51927"/>
            </a:avLst>
          </a:prstGeom>
          <a:noFill/>
          <a:ln w="9525" cap="flat" cmpd="sng">
            <a:solidFill>
              <a:schemeClr val="dk2"/>
            </a:solidFill>
            <a:prstDash val="solid"/>
            <a:round/>
            <a:headEnd type="none" w="med" len="med"/>
            <a:tailEnd type="stealth" w="med" len="med"/>
          </a:ln>
        </p:spPr>
      </p:cxnSp>
      <p:cxnSp>
        <p:nvCxnSpPr>
          <p:cNvPr id="6807" name="Google Shape;6807;p70"/>
          <p:cNvCxnSpPr>
            <a:stCxn id="6796" idx="4"/>
            <a:endCxn id="6798" idx="2"/>
          </p:cNvCxnSpPr>
          <p:nvPr/>
        </p:nvCxnSpPr>
        <p:spPr>
          <a:xfrm rot="-5400000">
            <a:off x="6750865" y="2242050"/>
            <a:ext cx="47100" cy="585900"/>
          </a:xfrm>
          <a:prstGeom prst="curvedConnector4">
            <a:avLst>
              <a:gd name="adj1" fmla="val -372732"/>
              <a:gd name="adj2" fmla="val 54028"/>
            </a:avLst>
          </a:prstGeom>
          <a:noFill/>
          <a:ln w="9525" cap="flat" cmpd="sng">
            <a:solidFill>
              <a:schemeClr val="dk2"/>
            </a:solidFill>
            <a:prstDash val="solid"/>
            <a:round/>
            <a:headEnd type="none" w="med" len="med"/>
            <a:tailEnd type="stealth" w="med" len="med"/>
          </a:ln>
        </p:spPr>
      </p:cxnSp>
      <p:cxnSp>
        <p:nvCxnSpPr>
          <p:cNvPr id="6808" name="Google Shape;6808;p70"/>
          <p:cNvCxnSpPr>
            <a:stCxn id="6796" idx="4"/>
            <a:endCxn id="6799" idx="2"/>
          </p:cNvCxnSpPr>
          <p:nvPr/>
        </p:nvCxnSpPr>
        <p:spPr>
          <a:xfrm rot="-5400000">
            <a:off x="6909115" y="2083800"/>
            <a:ext cx="47100" cy="902400"/>
          </a:xfrm>
          <a:prstGeom prst="curvedConnector4">
            <a:avLst>
              <a:gd name="adj1" fmla="val -679313"/>
              <a:gd name="adj2" fmla="val 52618"/>
            </a:avLst>
          </a:prstGeom>
          <a:noFill/>
          <a:ln w="9525" cap="flat" cmpd="sng">
            <a:solidFill>
              <a:schemeClr val="dk2"/>
            </a:solidFill>
            <a:prstDash val="solid"/>
            <a:round/>
            <a:headEnd type="none" w="med" len="med"/>
            <a:tailEnd type="stealth" w="med" len="med"/>
          </a:ln>
        </p:spPr>
      </p:cxnSp>
      <p:cxnSp>
        <p:nvCxnSpPr>
          <p:cNvPr id="6809" name="Google Shape;6809;p70"/>
          <p:cNvCxnSpPr>
            <a:stCxn id="6797" idx="4"/>
            <a:endCxn id="6799" idx="2"/>
          </p:cNvCxnSpPr>
          <p:nvPr/>
        </p:nvCxnSpPr>
        <p:spPr>
          <a:xfrm rot="-5400000">
            <a:off x="7067413" y="2242050"/>
            <a:ext cx="47100" cy="585900"/>
          </a:xfrm>
          <a:prstGeom prst="curvedConnector4">
            <a:avLst>
              <a:gd name="adj1" fmla="val -328942"/>
              <a:gd name="adj2" fmla="val 54028"/>
            </a:avLst>
          </a:prstGeom>
          <a:noFill/>
          <a:ln w="9525" cap="flat" cmpd="sng">
            <a:solidFill>
              <a:schemeClr val="dk2"/>
            </a:solidFill>
            <a:prstDash val="solid"/>
            <a:round/>
            <a:headEnd type="none" w="med" len="med"/>
            <a:tailEnd type="stealth" w="med" len="med"/>
          </a:ln>
        </p:spPr>
      </p:cxnSp>
      <p:sp>
        <p:nvSpPr>
          <p:cNvPr id="6810" name="Google Shape;6810;p70"/>
          <p:cNvSpPr/>
          <p:nvPr/>
        </p:nvSpPr>
        <p:spPr>
          <a:xfrm rot="5400000">
            <a:off x="2772150" y="24444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6811" name="Google Shape;6811;p70"/>
          <p:cNvSpPr/>
          <p:nvPr/>
        </p:nvSpPr>
        <p:spPr>
          <a:xfrm rot="5400000">
            <a:off x="5403018" y="2440772"/>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Avg-Pool</a:t>
            </a:r>
            <a:endParaRPr sz="1200"/>
          </a:p>
        </p:txBody>
      </p:sp>
      <p:cxnSp>
        <p:nvCxnSpPr>
          <p:cNvPr id="6812" name="Google Shape;6812;p70"/>
          <p:cNvCxnSpPr/>
          <p:nvPr/>
        </p:nvCxnSpPr>
        <p:spPr>
          <a:xfrm>
            <a:off x="5420597" y="2538105"/>
            <a:ext cx="0" cy="0"/>
          </a:xfrm>
          <a:prstGeom prst="straightConnector1">
            <a:avLst/>
          </a:prstGeom>
          <a:noFill/>
          <a:ln w="9525" cap="flat" cmpd="sng">
            <a:solidFill>
              <a:schemeClr val="dk2"/>
            </a:solidFill>
            <a:prstDash val="solid"/>
            <a:round/>
            <a:headEnd type="none" w="med" len="med"/>
            <a:tailEnd type="none" w="med" len="med"/>
          </a:ln>
        </p:spPr>
      </p:cxnSp>
      <p:cxnSp>
        <p:nvCxnSpPr>
          <p:cNvPr id="6813" name="Google Shape;6813;p70"/>
          <p:cNvCxnSpPr/>
          <p:nvPr/>
        </p:nvCxnSpPr>
        <p:spPr>
          <a:xfrm>
            <a:off x="5420597" y="2538105"/>
            <a:ext cx="0" cy="0"/>
          </a:xfrm>
          <a:prstGeom prst="straightConnector1">
            <a:avLst/>
          </a:prstGeom>
          <a:noFill/>
          <a:ln w="9525" cap="flat" cmpd="sng">
            <a:solidFill>
              <a:schemeClr val="dk2"/>
            </a:solidFill>
            <a:prstDash val="solid"/>
            <a:round/>
            <a:headEnd type="none" w="med" len="med"/>
            <a:tailEnd type="none" w="med" len="med"/>
          </a:ln>
        </p:spPr>
      </p:cxnSp>
      <p:cxnSp>
        <p:nvCxnSpPr>
          <p:cNvPr id="6814" name="Google Shape;6814;p70"/>
          <p:cNvCxnSpPr>
            <a:stCxn id="6811" idx="2"/>
            <a:endCxn id="6815" idx="0"/>
          </p:cNvCxnSpPr>
          <p:nvPr/>
        </p:nvCxnSpPr>
        <p:spPr>
          <a:xfrm flipH="1">
            <a:off x="5618118" y="2578322"/>
            <a:ext cx="64500" cy="1200"/>
          </a:xfrm>
          <a:prstGeom prst="straightConnector1">
            <a:avLst/>
          </a:prstGeom>
          <a:noFill/>
          <a:ln w="9525" cap="flat" cmpd="sng">
            <a:solidFill>
              <a:schemeClr val="dk2"/>
            </a:solidFill>
            <a:prstDash val="solid"/>
            <a:round/>
            <a:headEnd type="none" w="med" len="med"/>
            <a:tailEnd type="none" w="med" len="med"/>
          </a:ln>
        </p:spPr>
      </p:cxnSp>
      <p:cxnSp>
        <p:nvCxnSpPr>
          <p:cNvPr id="6816" name="Google Shape;6816;p70"/>
          <p:cNvCxnSpPr/>
          <p:nvPr/>
        </p:nvCxnSpPr>
        <p:spPr>
          <a:xfrm>
            <a:off x="5586750" y="2690505"/>
            <a:ext cx="0" cy="0"/>
          </a:xfrm>
          <a:prstGeom prst="straightConnector1">
            <a:avLst/>
          </a:prstGeom>
          <a:noFill/>
          <a:ln w="9525" cap="flat" cmpd="sng">
            <a:solidFill>
              <a:schemeClr val="dk2"/>
            </a:solidFill>
            <a:prstDash val="solid"/>
            <a:round/>
            <a:headEnd type="none" w="med" len="med"/>
            <a:tailEnd type="none" w="med" len="med"/>
          </a:ln>
        </p:spPr>
      </p:cxnSp>
      <p:cxnSp>
        <p:nvCxnSpPr>
          <p:cNvPr id="6817" name="Google Shape;6817;p70"/>
          <p:cNvCxnSpPr/>
          <p:nvPr/>
        </p:nvCxnSpPr>
        <p:spPr>
          <a:xfrm>
            <a:off x="5586750" y="2690505"/>
            <a:ext cx="0" cy="0"/>
          </a:xfrm>
          <a:prstGeom prst="straightConnector1">
            <a:avLst/>
          </a:prstGeom>
          <a:noFill/>
          <a:ln w="9525" cap="flat" cmpd="sng">
            <a:solidFill>
              <a:schemeClr val="dk2"/>
            </a:solidFill>
            <a:prstDash val="solid"/>
            <a:round/>
            <a:headEnd type="none" w="med" len="med"/>
            <a:tailEnd type="none" w="med" len="med"/>
          </a:ln>
        </p:spPr>
      </p:cxnSp>
      <p:sp>
        <p:nvSpPr>
          <p:cNvPr id="6815" name="Google Shape;6815;p70"/>
          <p:cNvSpPr/>
          <p:nvPr/>
        </p:nvSpPr>
        <p:spPr>
          <a:xfrm rot="5400000">
            <a:off x="5063472" y="2441992"/>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6818" name="Google Shape;6818;p70"/>
          <p:cNvSpPr/>
          <p:nvPr/>
        </p:nvSpPr>
        <p:spPr>
          <a:xfrm>
            <a:off x="1433072" y="216480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Dense Block 1</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6819" name="Google Shape;6819;p70"/>
          <p:cNvSpPr/>
          <p:nvPr/>
        </p:nvSpPr>
        <p:spPr>
          <a:xfrm>
            <a:off x="1508333" y="246757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0" name="Google Shape;6820;p70"/>
          <p:cNvSpPr/>
          <p:nvPr/>
        </p:nvSpPr>
        <p:spPr>
          <a:xfrm>
            <a:off x="1824881"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1" name="Google Shape;6821;p70"/>
          <p:cNvSpPr/>
          <p:nvPr/>
        </p:nvSpPr>
        <p:spPr>
          <a:xfrm>
            <a:off x="2141428"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2" name="Google Shape;6822;p70"/>
          <p:cNvSpPr/>
          <p:nvPr/>
        </p:nvSpPr>
        <p:spPr>
          <a:xfrm>
            <a:off x="2457976"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3" name="Google Shape;6823;p70"/>
          <p:cNvSpPr/>
          <p:nvPr/>
        </p:nvSpPr>
        <p:spPr>
          <a:xfrm>
            <a:off x="2774524"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824" name="Google Shape;6824;p70"/>
          <p:cNvCxnSpPr>
            <a:stCxn id="6819" idx="6"/>
            <a:endCxn id="6820" idx="2"/>
          </p:cNvCxnSpPr>
          <p:nvPr/>
        </p:nvCxnSpPr>
        <p:spPr>
          <a:xfrm>
            <a:off x="1602533" y="251467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825" name="Google Shape;6825;p70"/>
          <p:cNvCxnSpPr>
            <a:stCxn id="6820" idx="6"/>
            <a:endCxn id="6821" idx="2"/>
          </p:cNvCxnSpPr>
          <p:nvPr/>
        </p:nvCxnSpPr>
        <p:spPr>
          <a:xfrm>
            <a:off x="1919081"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26" name="Google Shape;6826;p70"/>
          <p:cNvCxnSpPr>
            <a:stCxn id="6821" idx="6"/>
            <a:endCxn id="6822" idx="2"/>
          </p:cNvCxnSpPr>
          <p:nvPr/>
        </p:nvCxnSpPr>
        <p:spPr>
          <a:xfrm>
            <a:off x="2235628"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27" name="Google Shape;6827;p70"/>
          <p:cNvCxnSpPr>
            <a:stCxn id="6822" idx="6"/>
            <a:endCxn id="6823" idx="2"/>
          </p:cNvCxnSpPr>
          <p:nvPr/>
        </p:nvCxnSpPr>
        <p:spPr>
          <a:xfrm>
            <a:off x="2552176"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28" name="Google Shape;6828;p70"/>
          <p:cNvCxnSpPr>
            <a:stCxn id="6819" idx="4"/>
            <a:endCxn id="6821" idx="2"/>
          </p:cNvCxnSpPr>
          <p:nvPr/>
        </p:nvCxnSpPr>
        <p:spPr>
          <a:xfrm rot="-5400000">
            <a:off x="1825283" y="2245727"/>
            <a:ext cx="46200" cy="585900"/>
          </a:xfrm>
          <a:prstGeom prst="curvedConnector4">
            <a:avLst>
              <a:gd name="adj1" fmla="val -304378"/>
              <a:gd name="adj2" fmla="val 54028"/>
            </a:avLst>
          </a:prstGeom>
          <a:noFill/>
          <a:ln w="9525" cap="flat" cmpd="sng">
            <a:solidFill>
              <a:schemeClr val="dk2"/>
            </a:solidFill>
            <a:prstDash val="solid"/>
            <a:round/>
            <a:headEnd type="none" w="med" len="med"/>
            <a:tailEnd type="stealth" w="med" len="med"/>
          </a:ln>
        </p:spPr>
      </p:cxnSp>
      <p:cxnSp>
        <p:nvCxnSpPr>
          <p:cNvPr id="6829" name="Google Shape;6829;p70"/>
          <p:cNvCxnSpPr>
            <a:stCxn id="6819" idx="4"/>
            <a:endCxn id="6822" idx="2"/>
          </p:cNvCxnSpPr>
          <p:nvPr/>
        </p:nvCxnSpPr>
        <p:spPr>
          <a:xfrm rot="-5400000">
            <a:off x="1983533" y="2087477"/>
            <a:ext cx="46200" cy="902400"/>
          </a:xfrm>
          <a:prstGeom prst="curvedConnector4">
            <a:avLst>
              <a:gd name="adj1" fmla="val -602051"/>
              <a:gd name="adj2" fmla="val 52618"/>
            </a:avLst>
          </a:prstGeom>
          <a:noFill/>
          <a:ln w="9525" cap="flat" cmpd="sng">
            <a:solidFill>
              <a:schemeClr val="dk2"/>
            </a:solidFill>
            <a:prstDash val="solid"/>
            <a:round/>
            <a:headEnd type="none" w="med" len="med"/>
            <a:tailEnd type="stealth" w="med" len="med"/>
          </a:ln>
        </p:spPr>
      </p:cxnSp>
      <p:cxnSp>
        <p:nvCxnSpPr>
          <p:cNvPr id="6830" name="Google Shape;6830;p70"/>
          <p:cNvCxnSpPr>
            <a:stCxn id="6819" idx="4"/>
            <a:endCxn id="6823" idx="2"/>
          </p:cNvCxnSpPr>
          <p:nvPr/>
        </p:nvCxnSpPr>
        <p:spPr>
          <a:xfrm rot="-5400000">
            <a:off x="2141933" y="1929077"/>
            <a:ext cx="46200" cy="1219200"/>
          </a:xfrm>
          <a:prstGeom prst="curvedConnector4">
            <a:avLst>
              <a:gd name="adj1" fmla="val -691337"/>
              <a:gd name="adj2" fmla="val 51927"/>
            </a:avLst>
          </a:prstGeom>
          <a:noFill/>
          <a:ln w="9525" cap="flat" cmpd="sng">
            <a:solidFill>
              <a:schemeClr val="dk2"/>
            </a:solidFill>
            <a:prstDash val="solid"/>
            <a:round/>
            <a:headEnd type="none" w="med" len="med"/>
            <a:tailEnd type="stealth" w="med" len="med"/>
          </a:ln>
        </p:spPr>
      </p:cxnSp>
      <p:cxnSp>
        <p:nvCxnSpPr>
          <p:cNvPr id="6831" name="Google Shape;6831;p70"/>
          <p:cNvCxnSpPr>
            <a:stCxn id="6820" idx="4"/>
            <a:endCxn id="6822" idx="2"/>
          </p:cNvCxnSpPr>
          <p:nvPr/>
        </p:nvCxnSpPr>
        <p:spPr>
          <a:xfrm rot="-5400000">
            <a:off x="2141381" y="2246285"/>
            <a:ext cx="47100" cy="585900"/>
          </a:xfrm>
          <a:prstGeom prst="curvedConnector4">
            <a:avLst>
              <a:gd name="adj1" fmla="val -296422"/>
              <a:gd name="adj2" fmla="val 54028"/>
            </a:avLst>
          </a:prstGeom>
          <a:noFill/>
          <a:ln w="9525" cap="flat" cmpd="sng">
            <a:solidFill>
              <a:schemeClr val="dk2"/>
            </a:solidFill>
            <a:prstDash val="solid"/>
            <a:round/>
            <a:headEnd type="none" w="med" len="med"/>
            <a:tailEnd type="stealth" w="med" len="med"/>
          </a:ln>
        </p:spPr>
      </p:cxnSp>
      <p:cxnSp>
        <p:nvCxnSpPr>
          <p:cNvPr id="6832" name="Google Shape;6832;p70"/>
          <p:cNvCxnSpPr>
            <a:stCxn id="6820" idx="4"/>
            <a:endCxn id="6823" idx="2"/>
          </p:cNvCxnSpPr>
          <p:nvPr/>
        </p:nvCxnSpPr>
        <p:spPr>
          <a:xfrm rot="-5400000">
            <a:off x="2299631" y="2088035"/>
            <a:ext cx="47100" cy="902400"/>
          </a:xfrm>
          <a:prstGeom prst="curvedConnector4">
            <a:avLst>
              <a:gd name="adj1" fmla="val -661390"/>
              <a:gd name="adj2" fmla="val 52618"/>
            </a:avLst>
          </a:prstGeom>
          <a:noFill/>
          <a:ln w="9525" cap="flat" cmpd="sng">
            <a:solidFill>
              <a:schemeClr val="dk2"/>
            </a:solidFill>
            <a:prstDash val="solid"/>
            <a:round/>
            <a:headEnd type="none" w="med" len="med"/>
            <a:tailEnd type="stealth" w="med" len="med"/>
          </a:ln>
        </p:spPr>
      </p:cxnSp>
      <p:cxnSp>
        <p:nvCxnSpPr>
          <p:cNvPr id="6833" name="Google Shape;6833;p70"/>
          <p:cNvCxnSpPr>
            <a:stCxn id="6821" idx="4"/>
            <a:endCxn id="6823" idx="2"/>
          </p:cNvCxnSpPr>
          <p:nvPr/>
        </p:nvCxnSpPr>
        <p:spPr>
          <a:xfrm rot="-5400000">
            <a:off x="2457928" y="2246285"/>
            <a:ext cx="47100" cy="585900"/>
          </a:xfrm>
          <a:prstGeom prst="curvedConnector4">
            <a:avLst>
              <a:gd name="adj1" fmla="val -311018"/>
              <a:gd name="adj2" fmla="val 54028"/>
            </a:avLst>
          </a:prstGeom>
          <a:noFill/>
          <a:ln w="9525" cap="flat" cmpd="sng">
            <a:solidFill>
              <a:schemeClr val="dk2"/>
            </a:solidFill>
            <a:prstDash val="solid"/>
            <a:round/>
            <a:headEnd type="none" w="med" len="med"/>
            <a:tailEnd type="stealth" w="med" len="med"/>
          </a:ln>
        </p:spPr>
      </p:cxnSp>
      <p:cxnSp>
        <p:nvCxnSpPr>
          <p:cNvPr id="6834" name="Google Shape;6834;p70"/>
          <p:cNvCxnSpPr>
            <a:stCxn id="6818" idx="3"/>
            <a:endCxn id="6810" idx="2"/>
          </p:cNvCxnSpPr>
          <p:nvPr/>
        </p:nvCxnSpPr>
        <p:spPr>
          <a:xfrm>
            <a:off x="2945072" y="2581950"/>
            <a:ext cx="106800" cy="0"/>
          </a:xfrm>
          <a:prstGeom prst="straightConnector1">
            <a:avLst/>
          </a:prstGeom>
          <a:noFill/>
          <a:ln w="9525" cap="flat" cmpd="sng">
            <a:solidFill>
              <a:schemeClr val="dk2"/>
            </a:solidFill>
            <a:prstDash val="solid"/>
            <a:round/>
            <a:headEnd type="none" w="med" len="med"/>
            <a:tailEnd type="none" w="med" len="med"/>
          </a:ln>
        </p:spPr>
      </p:cxnSp>
      <p:cxnSp>
        <p:nvCxnSpPr>
          <p:cNvPr id="6835" name="Google Shape;6835;p70"/>
          <p:cNvCxnSpPr>
            <a:stCxn id="6778" idx="1"/>
            <a:endCxn id="6778" idx="1"/>
          </p:cNvCxnSpPr>
          <p:nvPr/>
        </p:nvCxnSpPr>
        <p:spPr>
          <a:xfrm>
            <a:off x="3749972" y="2581950"/>
            <a:ext cx="0" cy="0"/>
          </a:xfrm>
          <a:prstGeom prst="straightConnector1">
            <a:avLst/>
          </a:prstGeom>
          <a:noFill/>
          <a:ln w="9525" cap="flat" cmpd="sng">
            <a:solidFill>
              <a:schemeClr val="dk2"/>
            </a:solidFill>
            <a:prstDash val="solid"/>
            <a:round/>
            <a:headEnd type="none" w="med" len="med"/>
            <a:tailEnd type="none" w="med" len="med"/>
          </a:ln>
        </p:spPr>
      </p:cxnSp>
      <p:cxnSp>
        <p:nvCxnSpPr>
          <p:cNvPr id="6836" name="Google Shape;6836;p70"/>
          <p:cNvCxnSpPr>
            <a:stCxn id="6767" idx="0"/>
            <a:endCxn id="6778" idx="1"/>
          </p:cNvCxnSpPr>
          <p:nvPr/>
        </p:nvCxnSpPr>
        <p:spPr>
          <a:xfrm>
            <a:off x="3666396" y="2581955"/>
            <a:ext cx="83700" cy="0"/>
          </a:xfrm>
          <a:prstGeom prst="straightConnector1">
            <a:avLst/>
          </a:prstGeom>
          <a:noFill/>
          <a:ln w="9525" cap="flat" cmpd="sng">
            <a:solidFill>
              <a:schemeClr val="dk2"/>
            </a:solidFill>
            <a:prstDash val="solid"/>
            <a:round/>
            <a:headEnd type="none" w="med" len="med"/>
            <a:tailEnd type="none" w="med" len="med"/>
          </a:ln>
        </p:spPr>
      </p:cxnSp>
      <p:cxnSp>
        <p:nvCxnSpPr>
          <p:cNvPr id="6837" name="Google Shape;6837;p70"/>
          <p:cNvCxnSpPr>
            <a:stCxn id="6815" idx="2"/>
            <a:endCxn id="6778" idx="3"/>
          </p:cNvCxnSpPr>
          <p:nvPr/>
        </p:nvCxnSpPr>
        <p:spPr>
          <a:xfrm flipH="1">
            <a:off x="5262072" y="2579542"/>
            <a:ext cx="81000" cy="2400"/>
          </a:xfrm>
          <a:prstGeom prst="straightConnector1">
            <a:avLst/>
          </a:prstGeom>
          <a:noFill/>
          <a:ln w="9525" cap="flat" cmpd="sng">
            <a:solidFill>
              <a:schemeClr val="dk2"/>
            </a:solidFill>
            <a:prstDash val="solid"/>
            <a:round/>
            <a:headEnd type="none" w="med" len="med"/>
            <a:tailEnd type="none" w="med" len="med"/>
          </a:ln>
        </p:spPr>
      </p:cxnSp>
      <p:cxnSp>
        <p:nvCxnSpPr>
          <p:cNvPr id="6838" name="Google Shape;6838;p70"/>
          <p:cNvCxnSpPr>
            <a:stCxn id="6811" idx="0"/>
            <a:endCxn id="6794" idx="1"/>
          </p:cNvCxnSpPr>
          <p:nvPr/>
        </p:nvCxnSpPr>
        <p:spPr>
          <a:xfrm rot="10800000" flipH="1">
            <a:off x="5957718" y="2577722"/>
            <a:ext cx="84900" cy="600"/>
          </a:xfrm>
          <a:prstGeom prst="straightConnector1">
            <a:avLst/>
          </a:prstGeom>
          <a:noFill/>
          <a:ln w="9525" cap="flat" cmpd="sng">
            <a:solidFill>
              <a:schemeClr val="dk2"/>
            </a:solidFill>
            <a:prstDash val="solid"/>
            <a:round/>
            <a:headEnd type="none" w="med" len="med"/>
            <a:tailEnd type="none" w="med" len="med"/>
          </a:ln>
        </p:spPr>
      </p:cxnSp>
      <p:sp>
        <p:nvSpPr>
          <p:cNvPr id="6839" name="Google Shape;6839;p70"/>
          <p:cNvSpPr/>
          <p:nvPr/>
        </p:nvSpPr>
        <p:spPr>
          <a:xfrm rot="5400000">
            <a:off x="7359768" y="243884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Avg-Pool</a:t>
            </a:r>
            <a:endParaRPr sz="1200"/>
          </a:p>
        </p:txBody>
      </p:sp>
      <p:sp>
        <p:nvSpPr>
          <p:cNvPr id="6840" name="Google Shape;6840;p70"/>
          <p:cNvSpPr/>
          <p:nvPr/>
        </p:nvSpPr>
        <p:spPr>
          <a:xfrm rot="5400000">
            <a:off x="7719707" y="2437404"/>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a:t>
            </a:r>
            <a:endParaRPr sz="1200"/>
          </a:p>
        </p:txBody>
      </p:sp>
      <p:sp>
        <p:nvSpPr>
          <p:cNvPr id="6841" name="Google Shape;6841;p70"/>
          <p:cNvSpPr/>
          <p:nvPr/>
        </p:nvSpPr>
        <p:spPr>
          <a:xfrm rot="5400000">
            <a:off x="8079628" y="2436982"/>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Softmax</a:t>
            </a:r>
            <a:endParaRPr sz="1200"/>
          </a:p>
        </p:txBody>
      </p:sp>
      <p:cxnSp>
        <p:nvCxnSpPr>
          <p:cNvPr id="6842" name="Google Shape;6842;p70"/>
          <p:cNvCxnSpPr>
            <a:stCxn id="6794" idx="3"/>
            <a:endCxn id="6839" idx="2"/>
          </p:cNvCxnSpPr>
          <p:nvPr/>
        </p:nvCxnSpPr>
        <p:spPr>
          <a:xfrm rot="10800000" flipH="1">
            <a:off x="7554557" y="2576514"/>
            <a:ext cx="84900" cy="1200"/>
          </a:xfrm>
          <a:prstGeom prst="straightConnector1">
            <a:avLst/>
          </a:prstGeom>
          <a:noFill/>
          <a:ln w="9525" cap="flat" cmpd="sng">
            <a:solidFill>
              <a:schemeClr val="dk2"/>
            </a:solidFill>
            <a:prstDash val="solid"/>
            <a:round/>
            <a:headEnd type="none" w="med" len="med"/>
            <a:tailEnd type="none" w="med" len="med"/>
          </a:ln>
        </p:spPr>
      </p:cxnSp>
      <p:cxnSp>
        <p:nvCxnSpPr>
          <p:cNvPr id="6843" name="Google Shape;6843;p70"/>
          <p:cNvCxnSpPr>
            <a:stCxn id="6839" idx="0"/>
            <a:endCxn id="6840" idx="2"/>
          </p:cNvCxnSpPr>
          <p:nvPr/>
        </p:nvCxnSpPr>
        <p:spPr>
          <a:xfrm rot="10800000" flipH="1">
            <a:off x="7914468" y="2574895"/>
            <a:ext cx="84900" cy="1500"/>
          </a:xfrm>
          <a:prstGeom prst="straightConnector1">
            <a:avLst/>
          </a:prstGeom>
          <a:noFill/>
          <a:ln w="9525" cap="flat" cmpd="sng">
            <a:solidFill>
              <a:schemeClr val="dk2"/>
            </a:solidFill>
            <a:prstDash val="solid"/>
            <a:round/>
            <a:headEnd type="none" w="med" len="med"/>
            <a:tailEnd type="none" w="med" len="med"/>
          </a:ln>
        </p:spPr>
      </p:cxnSp>
      <p:cxnSp>
        <p:nvCxnSpPr>
          <p:cNvPr id="6844" name="Google Shape;6844;p70"/>
          <p:cNvCxnSpPr>
            <a:stCxn id="6840" idx="0"/>
            <a:endCxn id="6841" idx="2"/>
          </p:cNvCxnSpPr>
          <p:nvPr/>
        </p:nvCxnSpPr>
        <p:spPr>
          <a:xfrm rot="10800000" flipH="1">
            <a:off x="8274407" y="2574654"/>
            <a:ext cx="84900" cy="300"/>
          </a:xfrm>
          <a:prstGeom prst="straightConnector1">
            <a:avLst/>
          </a:prstGeom>
          <a:noFill/>
          <a:ln w="9525" cap="flat" cmpd="sng">
            <a:solidFill>
              <a:schemeClr val="dk2"/>
            </a:solidFill>
            <a:prstDash val="solid"/>
            <a:round/>
            <a:headEnd type="none" w="med" len="med"/>
            <a:tailEnd type="none" w="med" len="med"/>
          </a:ln>
        </p:spPr>
      </p:cxnSp>
      <p:cxnSp>
        <p:nvCxnSpPr>
          <p:cNvPr id="6845" name="Google Shape;6845;p70"/>
          <p:cNvCxnSpPr/>
          <p:nvPr/>
        </p:nvCxnSpPr>
        <p:spPr>
          <a:xfrm>
            <a:off x="3003200" y="3120100"/>
            <a:ext cx="707700" cy="0"/>
          </a:xfrm>
          <a:prstGeom prst="straightConnector1">
            <a:avLst/>
          </a:prstGeom>
          <a:noFill/>
          <a:ln w="9525" cap="flat" cmpd="sng">
            <a:solidFill>
              <a:schemeClr val="dk2"/>
            </a:solidFill>
            <a:prstDash val="solid"/>
            <a:round/>
            <a:headEnd type="none" w="med" len="med"/>
            <a:tailEnd type="none" w="med" len="med"/>
          </a:ln>
        </p:spPr>
      </p:cxnSp>
      <p:cxnSp>
        <p:nvCxnSpPr>
          <p:cNvPr id="6846" name="Google Shape;6846;p70"/>
          <p:cNvCxnSpPr/>
          <p:nvPr/>
        </p:nvCxnSpPr>
        <p:spPr>
          <a:xfrm rot="10800000">
            <a:off x="3007304" y="297867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847" name="Google Shape;6847;p70"/>
          <p:cNvCxnSpPr/>
          <p:nvPr/>
        </p:nvCxnSpPr>
        <p:spPr>
          <a:xfrm rot="10800000">
            <a:off x="3706711" y="297867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848" name="Google Shape;6848;p70"/>
          <p:cNvCxnSpPr/>
          <p:nvPr/>
        </p:nvCxnSpPr>
        <p:spPr>
          <a:xfrm>
            <a:off x="5298405" y="3120104"/>
            <a:ext cx="707700" cy="0"/>
          </a:xfrm>
          <a:prstGeom prst="straightConnector1">
            <a:avLst/>
          </a:prstGeom>
          <a:noFill/>
          <a:ln w="9525" cap="flat" cmpd="sng">
            <a:solidFill>
              <a:schemeClr val="dk2"/>
            </a:solidFill>
            <a:prstDash val="solid"/>
            <a:round/>
            <a:headEnd type="none" w="med" len="med"/>
            <a:tailEnd type="none" w="med" len="med"/>
          </a:ln>
        </p:spPr>
      </p:cxnSp>
      <p:cxnSp>
        <p:nvCxnSpPr>
          <p:cNvPr id="6849" name="Google Shape;6849;p70"/>
          <p:cNvCxnSpPr/>
          <p:nvPr/>
        </p:nvCxnSpPr>
        <p:spPr>
          <a:xfrm rot="10800000">
            <a:off x="5302509" y="297867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850" name="Google Shape;6850;p70"/>
          <p:cNvCxnSpPr/>
          <p:nvPr/>
        </p:nvCxnSpPr>
        <p:spPr>
          <a:xfrm rot="10800000">
            <a:off x="6001916" y="297867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851" name="Google Shape;6851;p70"/>
          <p:cNvCxnSpPr/>
          <p:nvPr/>
        </p:nvCxnSpPr>
        <p:spPr>
          <a:xfrm>
            <a:off x="3370500" y="3116043"/>
            <a:ext cx="0" cy="95400"/>
          </a:xfrm>
          <a:prstGeom prst="straightConnector1">
            <a:avLst/>
          </a:prstGeom>
          <a:noFill/>
          <a:ln w="9525" cap="flat" cmpd="sng">
            <a:solidFill>
              <a:schemeClr val="dk2"/>
            </a:solidFill>
            <a:prstDash val="solid"/>
            <a:round/>
            <a:headEnd type="none" w="med" len="med"/>
            <a:tailEnd type="none" w="med" len="med"/>
          </a:ln>
        </p:spPr>
      </p:cxnSp>
      <p:cxnSp>
        <p:nvCxnSpPr>
          <p:cNvPr id="6852" name="Google Shape;6852;p70"/>
          <p:cNvCxnSpPr/>
          <p:nvPr/>
        </p:nvCxnSpPr>
        <p:spPr>
          <a:xfrm>
            <a:off x="5656500" y="3116043"/>
            <a:ext cx="0" cy="95400"/>
          </a:xfrm>
          <a:prstGeom prst="straightConnector1">
            <a:avLst/>
          </a:prstGeom>
          <a:noFill/>
          <a:ln w="9525" cap="flat" cmpd="sng">
            <a:solidFill>
              <a:schemeClr val="dk2"/>
            </a:solidFill>
            <a:prstDash val="solid"/>
            <a:round/>
            <a:headEnd type="none" w="med" len="med"/>
            <a:tailEnd type="none" w="med" len="med"/>
          </a:ln>
        </p:spPr>
      </p:cxnSp>
      <p:cxnSp>
        <p:nvCxnSpPr>
          <p:cNvPr id="6853" name="Google Shape;6853;p70"/>
          <p:cNvCxnSpPr/>
          <p:nvPr/>
        </p:nvCxnSpPr>
        <p:spPr>
          <a:xfrm>
            <a:off x="3363693" y="3211275"/>
            <a:ext cx="2292900" cy="0"/>
          </a:xfrm>
          <a:prstGeom prst="straightConnector1">
            <a:avLst/>
          </a:prstGeom>
          <a:noFill/>
          <a:ln w="9525" cap="flat" cmpd="sng">
            <a:solidFill>
              <a:schemeClr val="dk2"/>
            </a:solidFill>
            <a:prstDash val="solid"/>
            <a:round/>
            <a:headEnd type="none" w="med" len="med"/>
            <a:tailEnd type="none" w="med" len="med"/>
          </a:ln>
        </p:spPr>
      </p:cxnSp>
      <p:sp>
        <p:nvSpPr>
          <p:cNvPr id="6854" name="Google Shape;6854;p70"/>
          <p:cNvSpPr txBox="1"/>
          <p:nvPr/>
        </p:nvSpPr>
        <p:spPr>
          <a:xfrm>
            <a:off x="3873950" y="3129643"/>
            <a:ext cx="39189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t>Transition layers</a:t>
            </a:r>
            <a:endParaRPr sz="10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6858" name="Shape 6858"/>
        <p:cNvGrpSpPr/>
        <p:nvPr/>
      </p:nvGrpSpPr>
      <p:grpSpPr>
        <a:xfrm>
          <a:off x="0" y="0"/>
          <a:ext cx="0" cy="0"/>
          <a:chOff x="0" y="0"/>
          <a:chExt cx="0" cy="0"/>
        </a:xfrm>
      </p:grpSpPr>
      <p:sp>
        <p:nvSpPr>
          <p:cNvPr id="6859" name="Google Shape;6859;p71"/>
          <p:cNvSpPr/>
          <p:nvPr/>
        </p:nvSpPr>
        <p:spPr>
          <a:xfrm>
            <a:off x="926625"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conv</a:t>
            </a:r>
            <a:endParaRPr sz="900"/>
          </a:p>
        </p:txBody>
      </p:sp>
      <p:sp>
        <p:nvSpPr>
          <p:cNvPr id="6860" name="Google Shape;6860;p71"/>
          <p:cNvSpPr txBox="1"/>
          <p:nvPr/>
        </p:nvSpPr>
        <p:spPr>
          <a:xfrm>
            <a:off x="2534565" y="3953986"/>
            <a:ext cx="3840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a:t>
            </a: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a</a:t>
            </a:r>
            <a:r>
              <a:rPr lang="en-GB">
                <a:latin typeface="Times New Roman" panose="02020603050405020304"/>
                <a:ea typeface="Times New Roman" panose="02020603050405020304"/>
                <a:cs typeface="Times New Roman" panose="02020603050405020304"/>
                <a:sym typeface="Times New Roman" panose="02020603050405020304"/>
              </a:rPr>
              <a:t>)</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6861" name="Google Shape;6861;p71"/>
          <p:cNvSpPr/>
          <p:nvPr/>
        </p:nvSpPr>
        <p:spPr>
          <a:xfrm>
            <a:off x="109611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6862" name="Google Shape;6862;p71"/>
          <p:cNvSpPr/>
          <p:nvPr/>
        </p:nvSpPr>
        <p:spPr>
          <a:xfrm>
            <a:off x="1252437"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0000" rIns="0" bIns="91425" anchor="ctr" anchorCtr="0">
            <a:noAutofit/>
          </a:bodyPr>
          <a:lstStyle/>
          <a:p>
            <a:pPr marL="0" lvl="0" indent="0" algn="ctr" rtl="0">
              <a:spcBef>
                <a:spcPts val="0"/>
              </a:spcBef>
              <a:spcAft>
                <a:spcPts val="0"/>
              </a:spcAft>
              <a:buNone/>
            </a:pPr>
            <a:r>
              <a:rPr lang="en-GB" sz="900"/>
              <a:t>identity</a:t>
            </a:r>
            <a:endParaRPr sz="900"/>
          </a:p>
        </p:txBody>
      </p:sp>
      <p:sp>
        <p:nvSpPr>
          <p:cNvPr id="6863" name="Google Shape;6863;p71"/>
          <p:cNvSpPr/>
          <p:nvPr/>
        </p:nvSpPr>
        <p:spPr>
          <a:xfrm>
            <a:off x="1702124"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conv</a:t>
            </a:r>
            <a:endParaRPr sz="900"/>
          </a:p>
        </p:txBody>
      </p:sp>
      <p:sp>
        <p:nvSpPr>
          <p:cNvPr id="6864" name="Google Shape;6864;p71"/>
          <p:cNvSpPr/>
          <p:nvPr/>
        </p:nvSpPr>
        <p:spPr>
          <a:xfrm>
            <a:off x="2025576"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5x5 conv</a:t>
            </a:r>
            <a:endParaRPr sz="900"/>
          </a:p>
        </p:txBody>
      </p:sp>
      <p:sp>
        <p:nvSpPr>
          <p:cNvPr id="6865" name="Google Shape;6865;p71"/>
          <p:cNvSpPr/>
          <p:nvPr/>
        </p:nvSpPr>
        <p:spPr>
          <a:xfrm>
            <a:off x="2375100" y="2546700"/>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avg</a:t>
            </a:r>
            <a:endParaRPr sz="900"/>
          </a:p>
        </p:txBody>
      </p:sp>
      <p:sp>
        <p:nvSpPr>
          <p:cNvPr id="6866" name="Google Shape;6866;p71"/>
          <p:cNvSpPr/>
          <p:nvPr/>
        </p:nvSpPr>
        <p:spPr>
          <a:xfrm>
            <a:off x="2725625"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900"/>
              <a:t>identity</a:t>
            </a:r>
            <a:endParaRPr sz="900"/>
          </a:p>
        </p:txBody>
      </p:sp>
      <p:sp>
        <p:nvSpPr>
          <p:cNvPr id="6867" name="Google Shape;6867;p71"/>
          <p:cNvSpPr/>
          <p:nvPr/>
        </p:nvSpPr>
        <p:spPr>
          <a:xfrm>
            <a:off x="3193967"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avg</a:t>
            </a:r>
            <a:endParaRPr sz="900"/>
          </a:p>
        </p:txBody>
      </p:sp>
      <p:sp>
        <p:nvSpPr>
          <p:cNvPr id="6868" name="Google Shape;6868;p71"/>
          <p:cNvSpPr/>
          <p:nvPr/>
        </p:nvSpPr>
        <p:spPr>
          <a:xfrm>
            <a:off x="3510190"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avg</a:t>
            </a:r>
            <a:endParaRPr sz="900"/>
          </a:p>
        </p:txBody>
      </p:sp>
      <p:sp>
        <p:nvSpPr>
          <p:cNvPr id="6869" name="Google Shape;6869;p71"/>
          <p:cNvSpPr/>
          <p:nvPr/>
        </p:nvSpPr>
        <p:spPr>
          <a:xfrm>
            <a:off x="3864510"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conv</a:t>
            </a:r>
            <a:endParaRPr sz="900"/>
          </a:p>
        </p:txBody>
      </p:sp>
      <p:sp>
        <p:nvSpPr>
          <p:cNvPr id="6870" name="Google Shape;6870;p71"/>
          <p:cNvSpPr/>
          <p:nvPr/>
        </p:nvSpPr>
        <p:spPr>
          <a:xfrm>
            <a:off x="4184387"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5x5 conv</a:t>
            </a:r>
            <a:endParaRPr sz="900"/>
          </a:p>
        </p:txBody>
      </p:sp>
      <p:sp>
        <p:nvSpPr>
          <p:cNvPr id="6871" name="Google Shape;6871;p71"/>
          <p:cNvSpPr/>
          <p:nvPr/>
        </p:nvSpPr>
        <p:spPr>
          <a:xfrm>
            <a:off x="184162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800"/>
              <a:t>add</a:t>
            </a:r>
            <a:endParaRPr sz="800"/>
          </a:p>
        </p:txBody>
      </p:sp>
      <p:sp>
        <p:nvSpPr>
          <p:cNvPr id="6872" name="Google Shape;6872;p71"/>
          <p:cNvSpPr/>
          <p:nvPr/>
        </p:nvSpPr>
        <p:spPr>
          <a:xfrm>
            <a:off x="256624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6873" name="Google Shape;6873;p71"/>
          <p:cNvSpPr/>
          <p:nvPr/>
        </p:nvSpPr>
        <p:spPr>
          <a:xfrm>
            <a:off x="3359261" y="2152173"/>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6874" name="Google Shape;6874;p71"/>
          <p:cNvSpPr/>
          <p:nvPr/>
        </p:nvSpPr>
        <p:spPr>
          <a:xfrm>
            <a:off x="403987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6875" name="Google Shape;6875;p71"/>
          <p:cNvSpPr/>
          <p:nvPr/>
        </p:nvSpPr>
        <p:spPr>
          <a:xfrm>
            <a:off x="2309093" y="1762885"/>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Filter concatenation</a:t>
            </a:r>
            <a:endParaRPr sz="900"/>
          </a:p>
        </p:txBody>
      </p:sp>
      <p:sp>
        <p:nvSpPr>
          <p:cNvPr id="6876" name="Google Shape;6876;p71"/>
          <p:cNvSpPr/>
          <p:nvPr/>
        </p:nvSpPr>
        <p:spPr>
          <a:xfrm>
            <a:off x="2568350" y="3030375"/>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GB" sz="1000"/>
              <a:t>h</a:t>
            </a:r>
            <a:r>
              <a:rPr lang="en-GB" sz="1000" baseline="-25000"/>
              <a:t>i</a:t>
            </a:r>
            <a:endParaRPr sz="1000" baseline="-25000"/>
          </a:p>
        </p:txBody>
      </p:sp>
      <p:sp>
        <p:nvSpPr>
          <p:cNvPr id="6877" name="Google Shape;6877;p71"/>
          <p:cNvSpPr/>
          <p:nvPr/>
        </p:nvSpPr>
        <p:spPr>
          <a:xfrm>
            <a:off x="2573649" y="3806400"/>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GB" sz="1000"/>
              <a:t>h</a:t>
            </a:r>
            <a:r>
              <a:rPr lang="en-GB" sz="1000" baseline="-25000"/>
              <a:t>i-1</a:t>
            </a:r>
            <a:endParaRPr sz="1000" baseline="-25000"/>
          </a:p>
        </p:txBody>
      </p:sp>
      <p:sp>
        <p:nvSpPr>
          <p:cNvPr id="6878" name="Google Shape;6878;p71"/>
          <p:cNvSpPr/>
          <p:nvPr/>
        </p:nvSpPr>
        <p:spPr>
          <a:xfrm>
            <a:off x="2563132" y="340432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6879" name="Google Shape;6879;p71"/>
          <p:cNvSpPr txBox="1"/>
          <p:nvPr/>
        </p:nvSpPr>
        <p:spPr>
          <a:xfrm>
            <a:off x="2546093" y="3268471"/>
            <a:ext cx="5112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a:t>
            </a:r>
            <a:endParaRPr sz="800"/>
          </a:p>
        </p:txBody>
      </p:sp>
      <p:cxnSp>
        <p:nvCxnSpPr>
          <p:cNvPr id="6880" name="Google Shape;6880;p71"/>
          <p:cNvCxnSpPr>
            <a:stCxn id="6877" idx="3"/>
            <a:endCxn id="6870" idx="2"/>
          </p:cNvCxnSpPr>
          <p:nvPr/>
        </p:nvCxnSpPr>
        <p:spPr>
          <a:xfrm rot="10800000" flipH="1">
            <a:off x="2858949" y="2832000"/>
            <a:ext cx="1455600" cy="1080600"/>
          </a:xfrm>
          <a:prstGeom prst="curvedConnector2">
            <a:avLst/>
          </a:prstGeom>
          <a:noFill/>
          <a:ln w="9525" cap="flat" cmpd="sng">
            <a:solidFill>
              <a:schemeClr val="dk2"/>
            </a:solidFill>
            <a:prstDash val="dot"/>
            <a:round/>
            <a:headEnd type="none" w="med" len="med"/>
            <a:tailEnd type="triangle" w="med" len="med"/>
          </a:ln>
        </p:spPr>
      </p:cxnSp>
      <p:cxnSp>
        <p:nvCxnSpPr>
          <p:cNvPr id="6881" name="Google Shape;6881;p71"/>
          <p:cNvCxnSpPr>
            <a:stCxn id="6877" idx="3"/>
            <a:endCxn id="6869" idx="2"/>
          </p:cNvCxnSpPr>
          <p:nvPr/>
        </p:nvCxnSpPr>
        <p:spPr>
          <a:xfrm rot="10800000" flipH="1">
            <a:off x="2858949" y="2832000"/>
            <a:ext cx="1135500" cy="1080600"/>
          </a:xfrm>
          <a:prstGeom prst="curvedConnector2">
            <a:avLst/>
          </a:prstGeom>
          <a:noFill/>
          <a:ln w="9525" cap="flat" cmpd="sng">
            <a:solidFill>
              <a:schemeClr val="dk2"/>
            </a:solidFill>
            <a:prstDash val="dot"/>
            <a:round/>
            <a:headEnd type="none" w="med" len="med"/>
            <a:tailEnd type="triangle" w="med" len="med"/>
          </a:ln>
        </p:spPr>
      </p:cxnSp>
      <p:cxnSp>
        <p:nvCxnSpPr>
          <p:cNvPr id="6882" name="Google Shape;6882;p71"/>
          <p:cNvCxnSpPr>
            <a:stCxn id="6877" idx="3"/>
            <a:endCxn id="6868" idx="2"/>
          </p:cNvCxnSpPr>
          <p:nvPr/>
        </p:nvCxnSpPr>
        <p:spPr>
          <a:xfrm rot="10800000" flipH="1">
            <a:off x="2858949" y="2832000"/>
            <a:ext cx="781200" cy="1080600"/>
          </a:xfrm>
          <a:prstGeom prst="curvedConnector2">
            <a:avLst/>
          </a:prstGeom>
          <a:noFill/>
          <a:ln w="9525" cap="flat" cmpd="sng">
            <a:solidFill>
              <a:schemeClr val="dk2"/>
            </a:solidFill>
            <a:prstDash val="dot"/>
            <a:round/>
            <a:headEnd type="none" w="med" len="med"/>
            <a:tailEnd type="triangle" w="med" len="med"/>
          </a:ln>
        </p:spPr>
      </p:cxnSp>
      <p:cxnSp>
        <p:nvCxnSpPr>
          <p:cNvPr id="6883" name="Google Shape;6883;p71"/>
          <p:cNvCxnSpPr>
            <a:stCxn id="6877" idx="3"/>
            <a:endCxn id="6867" idx="2"/>
          </p:cNvCxnSpPr>
          <p:nvPr/>
        </p:nvCxnSpPr>
        <p:spPr>
          <a:xfrm rot="10800000" flipH="1">
            <a:off x="2858949" y="2832000"/>
            <a:ext cx="465000" cy="1080600"/>
          </a:xfrm>
          <a:prstGeom prst="curvedConnector2">
            <a:avLst/>
          </a:prstGeom>
          <a:noFill/>
          <a:ln w="9525" cap="flat" cmpd="sng">
            <a:solidFill>
              <a:schemeClr val="dk2"/>
            </a:solidFill>
            <a:prstDash val="dot"/>
            <a:round/>
            <a:headEnd type="none" w="med" len="med"/>
            <a:tailEnd type="triangle" w="med" len="med"/>
          </a:ln>
        </p:spPr>
      </p:cxnSp>
      <p:cxnSp>
        <p:nvCxnSpPr>
          <p:cNvPr id="6884" name="Google Shape;6884;p71"/>
          <p:cNvCxnSpPr>
            <a:stCxn id="6877" idx="3"/>
            <a:endCxn id="6866" idx="2"/>
          </p:cNvCxnSpPr>
          <p:nvPr/>
        </p:nvCxnSpPr>
        <p:spPr>
          <a:xfrm rot="10800000" flipH="1">
            <a:off x="2858949" y="2832900"/>
            <a:ext cx="58800" cy="1079700"/>
          </a:xfrm>
          <a:prstGeom prst="curvedConnector2">
            <a:avLst/>
          </a:prstGeom>
          <a:noFill/>
          <a:ln w="9525" cap="flat" cmpd="sng">
            <a:solidFill>
              <a:schemeClr val="dk2"/>
            </a:solidFill>
            <a:prstDash val="dot"/>
            <a:round/>
            <a:headEnd type="none" w="med" len="med"/>
            <a:tailEnd type="triangle" w="med" len="med"/>
          </a:ln>
        </p:spPr>
      </p:cxnSp>
      <p:cxnSp>
        <p:nvCxnSpPr>
          <p:cNvPr id="6885" name="Google Shape;6885;p71"/>
          <p:cNvCxnSpPr>
            <a:stCxn id="6877" idx="1"/>
            <a:endCxn id="6863" idx="2"/>
          </p:cNvCxnSpPr>
          <p:nvPr/>
        </p:nvCxnSpPr>
        <p:spPr>
          <a:xfrm rot="10800000">
            <a:off x="1832049" y="2832900"/>
            <a:ext cx="741600" cy="1079700"/>
          </a:xfrm>
          <a:prstGeom prst="curvedConnector2">
            <a:avLst/>
          </a:prstGeom>
          <a:noFill/>
          <a:ln w="9525" cap="flat" cmpd="sng">
            <a:solidFill>
              <a:schemeClr val="dk2"/>
            </a:solidFill>
            <a:prstDash val="dot"/>
            <a:round/>
            <a:headEnd type="none" w="med" len="med"/>
            <a:tailEnd type="triangle" w="med" len="med"/>
          </a:ln>
        </p:spPr>
      </p:cxnSp>
      <p:cxnSp>
        <p:nvCxnSpPr>
          <p:cNvPr id="6886" name="Google Shape;6886;p71"/>
          <p:cNvCxnSpPr>
            <a:stCxn id="6877" idx="0"/>
            <a:endCxn id="6878" idx="1"/>
          </p:cNvCxnSpPr>
          <p:nvPr/>
        </p:nvCxnSpPr>
        <p:spPr>
          <a:xfrm rot="5400000" flipH="1">
            <a:off x="2634849" y="3724950"/>
            <a:ext cx="161700" cy="12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6887" name="Google Shape;6887;p71"/>
          <p:cNvCxnSpPr>
            <a:stCxn id="6878" idx="3"/>
            <a:endCxn id="6876" idx="2"/>
          </p:cNvCxnSpPr>
          <p:nvPr/>
        </p:nvCxnSpPr>
        <p:spPr>
          <a:xfrm rot="5400000" flipH="1">
            <a:off x="2625388" y="3328374"/>
            <a:ext cx="175200" cy="4200"/>
          </a:xfrm>
          <a:prstGeom prst="curvedConnector3">
            <a:avLst>
              <a:gd name="adj1" fmla="val 53729"/>
            </a:avLst>
          </a:prstGeom>
          <a:noFill/>
          <a:ln w="9525" cap="flat" cmpd="sng">
            <a:solidFill>
              <a:schemeClr val="dk2"/>
            </a:solidFill>
            <a:prstDash val="dot"/>
            <a:round/>
            <a:headEnd type="none" w="med" len="med"/>
            <a:tailEnd type="triangle" w="med" len="med"/>
          </a:ln>
        </p:spPr>
      </p:cxnSp>
      <p:cxnSp>
        <p:nvCxnSpPr>
          <p:cNvPr id="6888" name="Google Shape;6888;p71"/>
          <p:cNvCxnSpPr>
            <a:stCxn id="6876" idx="1"/>
            <a:endCxn id="6865" idx="2"/>
          </p:cNvCxnSpPr>
          <p:nvPr/>
        </p:nvCxnSpPr>
        <p:spPr>
          <a:xfrm rot="10800000">
            <a:off x="2505050" y="2832975"/>
            <a:ext cx="63300" cy="303600"/>
          </a:xfrm>
          <a:prstGeom prst="curvedConnector2">
            <a:avLst/>
          </a:prstGeom>
          <a:noFill/>
          <a:ln w="9525" cap="flat" cmpd="sng">
            <a:solidFill>
              <a:schemeClr val="dk2"/>
            </a:solidFill>
            <a:prstDash val="solid"/>
            <a:round/>
            <a:headEnd type="none" w="med" len="med"/>
            <a:tailEnd type="triangle" w="med" len="med"/>
          </a:ln>
        </p:spPr>
      </p:cxnSp>
      <p:cxnSp>
        <p:nvCxnSpPr>
          <p:cNvPr id="6889" name="Google Shape;6889;p71"/>
          <p:cNvCxnSpPr>
            <a:stCxn id="6876" idx="1"/>
            <a:endCxn id="6864" idx="2"/>
          </p:cNvCxnSpPr>
          <p:nvPr/>
        </p:nvCxnSpPr>
        <p:spPr>
          <a:xfrm rot="10800000">
            <a:off x="2155550" y="2832975"/>
            <a:ext cx="412800" cy="303600"/>
          </a:xfrm>
          <a:prstGeom prst="curvedConnector2">
            <a:avLst/>
          </a:prstGeom>
          <a:noFill/>
          <a:ln w="9525" cap="flat" cmpd="sng">
            <a:solidFill>
              <a:schemeClr val="dk2"/>
            </a:solidFill>
            <a:prstDash val="solid"/>
            <a:round/>
            <a:headEnd type="none" w="med" len="med"/>
            <a:tailEnd type="triangle" w="med" len="med"/>
          </a:ln>
        </p:spPr>
      </p:cxnSp>
      <p:cxnSp>
        <p:nvCxnSpPr>
          <p:cNvPr id="6890" name="Google Shape;6890;p71"/>
          <p:cNvCxnSpPr>
            <a:stCxn id="6876" idx="1"/>
            <a:endCxn id="6862" idx="2"/>
          </p:cNvCxnSpPr>
          <p:nvPr/>
        </p:nvCxnSpPr>
        <p:spPr>
          <a:xfrm rot="10800000">
            <a:off x="1444550" y="2832975"/>
            <a:ext cx="1123800" cy="303600"/>
          </a:xfrm>
          <a:prstGeom prst="curvedConnector2">
            <a:avLst/>
          </a:prstGeom>
          <a:noFill/>
          <a:ln w="9525" cap="flat" cmpd="sng">
            <a:solidFill>
              <a:schemeClr val="dk2"/>
            </a:solidFill>
            <a:prstDash val="solid"/>
            <a:round/>
            <a:headEnd type="none" w="med" len="med"/>
            <a:tailEnd type="triangle" w="med" len="med"/>
          </a:ln>
        </p:spPr>
      </p:cxnSp>
      <p:cxnSp>
        <p:nvCxnSpPr>
          <p:cNvPr id="6891" name="Google Shape;6891;p71"/>
          <p:cNvCxnSpPr>
            <a:stCxn id="6876" idx="1"/>
            <a:endCxn id="6859" idx="2"/>
          </p:cNvCxnSpPr>
          <p:nvPr/>
        </p:nvCxnSpPr>
        <p:spPr>
          <a:xfrm rot="10800000">
            <a:off x="1056650" y="2832975"/>
            <a:ext cx="1511700" cy="303600"/>
          </a:xfrm>
          <a:prstGeom prst="curvedConnector2">
            <a:avLst/>
          </a:prstGeom>
          <a:noFill/>
          <a:ln w="9525" cap="flat" cmpd="sng">
            <a:solidFill>
              <a:schemeClr val="dk2"/>
            </a:solidFill>
            <a:prstDash val="solid"/>
            <a:round/>
            <a:headEnd type="none" w="med" len="med"/>
            <a:tailEnd type="triangle" w="med" len="med"/>
          </a:ln>
        </p:spPr>
      </p:cxnSp>
      <p:cxnSp>
        <p:nvCxnSpPr>
          <p:cNvPr id="6892" name="Google Shape;6892;p71"/>
          <p:cNvCxnSpPr>
            <a:stCxn id="6859" idx="0"/>
            <a:endCxn id="6861" idx="2"/>
          </p:cNvCxnSpPr>
          <p:nvPr/>
        </p:nvCxnSpPr>
        <p:spPr>
          <a:xfrm rot="-5400000">
            <a:off x="1052175" y="2378700"/>
            <a:ext cx="172500" cy="1635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893" name="Google Shape;6893;p71"/>
          <p:cNvCxnSpPr>
            <a:stCxn id="6862" idx="0"/>
            <a:endCxn id="6861" idx="2"/>
          </p:cNvCxnSpPr>
          <p:nvPr/>
        </p:nvCxnSpPr>
        <p:spPr>
          <a:xfrm rot="5400000" flipH="1">
            <a:off x="1245987" y="2348250"/>
            <a:ext cx="172500" cy="2244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894" name="Google Shape;6894;p71"/>
          <p:cNvCxnSpPr>
            <a:stCxn id="6864" idx="0"/>
            <a:endCxn id="6871" idx="2"/>
          </p:cNvCxnSpPr>
          <p:nvPr/>
        </p:nvCxnSpPr>
        <p:spPr>
          <a:xfrm rot="5400000" flipH="1">
            <a:off x="1974426" y="2365500"/>
            <a:ext cx="172500" cy="1899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895" name="Google Shape;6895;p71"/>
          <p:cNvCxnSpPr>
            <a:stCxn id="6865" idx="0"/>
            <a:endCxn id="6872" idx="2"/>
          </p:cNvCxnSpPr>
          <p:nvPr/>
        </p:nvCxnSpPr>
        <p:spPr>
          <a:xfrm rot="-5400000">
            <a:off x="2511450" y="2367900"/>
            <a:ext cx="172500" cy="1851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896" name="Google Shape;6896;p71"/>
          <p:cNvCxnSpPr>
            <a:stCxn id="6863" idx="0"/>
            <a:endCxn id="6871" idx="2"/>
          </p:cNvCxnSpPr>
          <p:nvPr/>
        </p:nvCxnSpPr>
        <p:spPr>
          <a:xfrm rot="-5400000">
            <a:off x="1812674" y="2393700"/>
            <a:ext cx="172500" cy="1335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6897" name="Google Shape;6897;p71"/>
          <p:cNvCxnSpPr>
            <a:stCxn id="6866" idx="0"/>
            <a:endCxn id="6872" idx="2"/>
          </p:cNvCxnSpPr>
          <p:nvPr/>
        </p:nvCxnSpPr>
        <p:spPr>
          <a:xfrm rot="5400000" flipH="1">
            <a:off x="2717675" y="2346750"/>
            <a:ext cx="172500" cy="2274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6898" name="Google Shape;6898;p71"/>
          <p:cNvCxnSpPr>
            <a:stCxn id="6867" idx="0"/>
            <a:endCxn id="6873" idx="2"/>
          </p:cNvCxnSpPr>
          <p:nvPr/>
        </p:nvCxnSpPr>
        <p:spPr>
          <a:xfrm rot="-5400000">
            <a:off x="3317417" y="2379888"/>
            <a:ext cx="172500" cy="1593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899" name="Google Shape;6899;p71"/>
          <p:cNvCxnSpPr>
            <a:stCxn id="6868" idx="0"/>
            <a:endCxn id="6873" idx="2"/>
          </p:cNvCxnSpPr>
          <p:nvPr/>
        </p:nvCxnSpPr>
        <p:spPr>
          <a:xfrm rot="5400000" flipH="1">
            <a:off x="3475540" y="2381088"/>
            <a:ext cx="172500" cy="1569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900" name="Google Shape;6900;p71"/>
          <p:cNvCxnSpPr>
            <a:stCxn id="6869" idx="0"/>
            <a:endCxn id="6874" idx="2"/>
          </p:cNvCxnSpPr>
          <p:nvPr/>
        </p:nvCxnSpPr>
        <p:spPr>
          <a:xfrm rot="-5400000">
            <a:off x="3993510" y="2375250"/>
            <a:ext cx="171600" cy="1695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901" name="Google Shape;6901;p71"/>
          <p:cNvCxnSpPr>
            <a:stCxn id="6870" idx="0"/>
            <a:endCxn id="6874" idx="2"/>
          </p:cNvCxnSpPr>
          <p:nvPr/>
        </p:nvCxnSpPr>
        <p:spPr>
          <a:xfrm rot="5400000" flipH="1">
            <a:off x="4153337" y="2384700"/>
            <a:ext cx="171600" cy="1506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902" name="Google Shape;6902;p71"/>
          <p:cNvCxnSpPr>
            <a:stCxn id="6861" idx="0"/>
            <a:endCxn id="6875" idx="2"/>
          </p:cNvCxnSpPr>
          <p:nvPr/>
        </p:nvCxnSpPr>
        <p:spPr>
          <a:xfrm rot="10800000" flipH="1">
            <a:off x="1220162" y="2048986"/>
            <a:ext cx="1472100" cy="104100"/>
          </a:xfrm>
          <a:prstGeom prst="straightConnector1">
            <a:avLst/>
          </a:prstGeom>
          <a:noFill/>
          <a:ln w="9525" cap="flat" cmpd="sng">
            <a:solidFill>
              <a:schemeClr val="dk2"/>
            </a:solidFill>
            <a:prstDash val="solid"/>
            <a:round/>
            <a:headEnd type="none" w="med" len="med"/>
            <a:tailEnd type="none" w="med" len="med"/>
          </a:ln>
        </p:spPr>
      </p:cxnSp>
      <p:cxnSp>
        <p:nvCxnSpPr>
          <p:cNvPr id="6903" name="Google Shape;6903;p71"/>
          <p:cNvCxnSpPr>
            <a:stCxn id="6871" idx="0"/>
            <a:endCxn id="6875" idx="2"/>
          </p:cNvCxnSpPr>
          <p:nvPr/>
        </p:nvCxnSpPr>
        <p:spPr>
          <a:xfrm rot="10800000" flipH="1">
            <a:off x="1965675" y="2048986"/>
            <a:ext cx="726600" cy="104100"/>
          </a:xfrm>
          <a:prstGeom prst="straightConnector1">
            <a:avLst/>
          </a:prstGeom>
          <a:noFill/>
          <a:ln w="9525" cap="flat" cmpd="sng">
            <a:solidFill>
              <a:schemeClr val="dk2"/>
            </a:solidFill>
            <a:prstDash val="solid"/>
            <a:round/>
            <a:headEnd type="none" w="med" len="med"/>
            <a:tailEnd type="none" w="med" len="med"/>
          </a:ln>
        </p:spPr>
      </p:cxnSp>
      <p:cxnSp>
        <p:nvCxnSpPr>
          <p:cNvPr id="6904" name="Google Shape;6904;p71"/>
          <p:cNvCxnSpPr>
            <a:stCxn id="6872" idx="0"/>
            <a:endCxn id="6875" idx="2"/>
          </p:cNvCxnSpPr>
          <p:nvPr/>
        </p:nvCxnSpPr>
        <p:spPr>
          <a:xfrm rot="10800000" flipH="1">
            <a:off x="2690292" y="2048986"/>
            <a:ext cx="1800" cy="104100"/>
          </a:xfrm>
          <a:prstGeom prst="straightConnector1">
            <a:avLst/>
          </a:prstGeom>
          <a:noFill/>
          <a:ln w="9525" cap="flat" cmpd="sng">
            <a:solidFill>
              <a:schemeClr val="dk2"/>
            </a:solidFill>
            <a:prstDash val="solid"/>
            <a:round/>
            <a:headEnd type="none" w="med" len="med"/>
            <a:tailEnd type="none" w="med" len="med"/>
          </a:ln>
        </p:spPr>
      </p:cxnSp>
      <p:cxnSp>
        <p:nvCxnSpPr>
          <p:cNvPr id="6905" name="Google Shape;6905;p71"/>
          <p:cNvCxnSpPr>
            <a:stCxn id="6873" idx="0"/>
            <a:endCxn id="6875" idx="2"/>
          </p:cNvCxnSpPr>
          <p:nvPr/>
        </p:nvCxnSpPr>
        <p:spPr>
          <a:xfrm rot="10800000">
            <a:off x="2692211" y="2048973"/>
            <a:ext cx="791100" cy="103200"/>
          </a:xfrm>
          <a:prstGeom prst="straightConnector1">
            <a:avLst/>
          </a:prstGeom>
          <a:noFill/>
          <a:ln w="9525" cap="flat" cmpd="sng">
            <a:solidFill>
              <a:schemeClr val="dk2"/>
            </a:solidFill>
            <a:prstDash val="solid"/>
            <a:round/>
            <a:headEnd type="none" w="med" len="med"/>
            <a:tailEnd type="none" w="med" len="med"/>
          </a:ln>
        </p:spPr>
      </p:cxnSp>
      <p:cxnSp>
        <p:nvCxnSpPr>
          <p:cNvPr id="6906" name="Google Shape;6906;p71"/>
          <p:cNvCxnSpPr>
            <a:stCxn id="6874" idx="0"/>
            <a:endCxn id="6875" idx="2"/>
          </p:cNvCxnSpPr>
          <p:nvPr/>
        </p:nvCxnSpPr>
        <p:spPr>
          <a:xfrm rot="10800000">
            <a:off x="2692125" y="2048986"/>
            <a:ext cx="1471800" cy="104100"/>
          </a:xfrm>
          <a:prstGeom prst="straightConnector1">
            <a:avLst/>
          </a:prstGeom>
          <a:noFill/>
          <a:ln w="9525" cap="flat" cmpd="sng">
            <a:solidFill>
              <a:schemeClr val="dk2"/>
            </a:solidFill>
            <a:prstDash val="solid"/>
            <a:round/>
            <a:headEnd type="none" w="med" len="med"/>
            <a:tailEnd type="none" w="med" len="med"/>
          </a:ln>
        </p:spPr>
      </p:cxnSp>
      <p:cxnSp>
        <p:nvCxnSpPr>
          <p:cNvPr id="6907" name="Google Shape;6907;p71"/>
          <p:cNvCxnSpPr>
            <a:stCxn id="6875" idx="0"/>
            <a:endCxn id="6908" idx="2"/>
          </p:cNvCxnSpPr>
          <p:nvPr/>
        </p:nvCxnSpPr>
        <p:spPr>
          <a:xfrm rot="10800000" flipH="1">
            <a:off x="2692193" y="1627585"/>
            <a:ext cx="4800" cy="135300"/>
          </a:xfrm>
          <a:prstGeom prst="straightConnector1">
            <a:avLst/>
          </a:prstGeom>
          <a:noFill/>
          <a:ln w="9525" cap="flat" cmpd="sng">
            <a:solidFill>
              <a:schemeClr val="dk2"/>
            </a:solidFill>
            <a:prstDash val="solid"/>
            <a:round/>
            <a:headEnd type="none" w="med" len="med"/>
            <a:tailEnd type="triangle" w="med" len="med"/>
          </a:ln>
        </p:spPr>
      </p:cxnSp>
      <p:sp>
        <p:nvSpPr>
          <p:cNvPr id="6908" name="Google Shape;6908;p71"/>
          <p:cNvSpPr/>
          <p:nvPr/>
        </p:nvSpPr>
        <p:spPr>
          <a:xfrm>
            <a:off x="2554396" y="1415097"/>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GB" sz="1000"/>
              <a:t>h</a:t>
            </a:r>
            <a:r>
              <a:rPr lang="en-GB" sz="1000" baseline="-25000"/>
              <a:t>i+1</a:t>
            </a:r>
            <a:endParaRPr sz="1000" baseline="-25000"/>
          </a:p>
        </p:txBody>
      </p:sp>
      <p:sp>
        <p:nvSpPr>
          <p:cNvPr id="6909" name="Google Shape;6909;p71"/>
          <p:cNvSpPr/>
          <p:nvPr/>
        </p:nvSpPr>
        <p:spPr>
          <a:xfrm>
            <a:off x="6563929" y="3030375"/>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GB" sz="900"/>
              <a:t>h</a:t>
            </a:r>
            <a:r>
              <a:rPr lang="en-GB" sz="900" baseline="-25000"/>
              <a:t>i</a:t>
            </a:r>
            <a:endParaRPr sz="900" baseline="-25000"/>
          </a:p>
        </p:txBody>
      </p:sp>
      <p:sp>
        <p:nvSpPr>
          <p:cNvPr id="6910" name="Google Shape;6910;p71"/>
          <p:cNvSpPr/>
          <p:nvPr/>
        </p:nvSpPr>
        <p:spPr>
          <a:xfrm>
            <a:off x="6555474" y="380640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GB" sz="900"/>
              <a:t>h</a:t>
            </a:r>
            <a:r>
              <a:rPr lang="en-GB" sz="900" baseline="-25000"/>
              <a:t>i-1</a:t>
            </a:r>
            <a:endParaRPr sz="900" baseline="-25000"/>
          </a:p>
        </p:txBody>
      </p:sp>
      <p:sp>
        <p:nvSpPr>
          <p:cNvPr id="6911" name="Google Shape;6911;p71"/>
          <p:cNvSpPr/>
          <p:nvPr/>
        </p:nvSpPr>
        <p:spPr>
          <a:xfrm>
            <a:off x="6540512" y="340432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6912" name="Google Shape;6912;p71"/>
          <p:cNvSpPr txBox="1"/>
          <p:nvPr/>
        </p:nvSpPr>
        <p:spPr>
          <a:xfrm>
            <a:off x="6523473" y="3268471"/>
            <a:ext cx="5112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a:t>
            </a:r>
            <a:endParaRPr sz="800"/>
          </a:p>
        </p:txBody>
      </p:sp>
      <p:cxnSp>
        <p:nvCxnSpPr>
          <p:cNvPr id="6913" name="Google Shape;6913;p71"/>
          <p:cNvCxnSpPr>
            <a:stCxn id="6910" idx="0"/>
            <a:endCxn id="6911" idx="1"/>
          </p:cNvCxnSpPr>
          <p:nvPr/>
        </p:nvCxnSpPr>
        <p:spPr>
          <a:xfrm rot="-5400000">
            <a:off x="6608124" y="3722100"/>
            <a:ext cx="161700" cy="69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6914" name="Google Shape;6914;p71"/>
          <p:cNvCxnSpPr>
            <a:stCxn id="6911" idx="3"/>
            <a:endCxn id="6909" idx="2"/>
          </p:cNvCxnSpPr>
          <p:nvPr/>
        </p:nvCxnSpPr>
        <p:spPr>
          <a:xfrm rot="-5400000">
            <a:off x="6605618" y="3329724"/>
            <a:ext cx="175200" cy="1500"/>
          </a:xfrm>
          <a:prstGeom prst="curvedConnector3">
            <a:avLst>
              <a:gd name="adj1" fmla="val 53729"/>
            </a:avLst>
          </a:prstGeom>
          <a:noFill/>
          <a:ln w="9525" cap="flat" cmpd="sng">
            <a:solidFill>
              <a:schemeClr val="dk2"/>
            </a:solidFill>
            <a:prstDash val="dot"/>
            <a:round/>
            <a:headEnd type="none" w="med" len="med"/>
            <a:tailEnd type="triangle" w="med" len="med"/>
          </a:ln>
        </p:spPr>
      </p:cxnSp>
      <p:sp>
        <p:nvSpPr>
          <p:cNvPr id="6915" name="Google Shape;6915;p71"/>
          <p:cNvSpPr/>
          <p:nvPr/>
        </p:nvSpPr>
        <p:spPr>
          <a:xfrm>
            <a:off x="6100471"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7x7 conv</a:t>
            </a:r>
            <a:endParaRPr sz="900"/>
          </a:p>
        </p:txBody>
      </p:sp>
      <p:sp>
        <p:nvSpPr>
          <p:cNvPr id="6916" name="Google Shape;6916;p71"/>
          <p:cNvSpPr/>
          <p:nvPr/>
        </p:nvSpPr>
        <p:spPr>
          <a:xfrm>
            <a:off x="6412847"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5x5 conv</a:t>
            </a:r>
            <a:endParaRPr sz="900"/>
          </a:p>
        </p:txBody>
      </p:sp>
      <p:sp>
        <p:nvSpPr>
          <p:cNvPr id="6917" name="Google Shape;6917;p71"/>
          <p:cNvSpPr/>
          <p:nvPr/>
        </p:nvSpPr>
        <p:spPr>
          <a:xfrm>
            <a:off x="7055733" y="2563243"/>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7x7 conv</a:t>
            </a:r>
            <a:endParaRPr sz="900"/>
          </a:p>
        </p:txBody>
      </p:sp>
      <p:sp>
        <p:nvSpPr>
          <p:cNvPr id="6918" name="Google Shape;6918;p71"/>
          <p:cNvSpPr/>
          <p:nvPr/>
        </p:nvSpPr>
        <p:spPr>
          <a:xfrm>
            <a:off x="6735859" y="2563243"/>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max</a:t>
            </a:r>
            <a:endParaRPr sz="900"/>
          </a:p>
        </p:txBody>
      </p:sp>
      <p:sp>
        <p:nvSpPr>
          <p:cNvPr id="6919" name="Google Shape;6919;p71"/>
          <p:cNvSpPr/>
          <p:nvPr/>
        </p:nvSpPr>
        <p:spPr>
          <a:xfrm>
            <a:off x="7708079" y="257184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5x5 conv</a:t>
            </a:r>
            <a:endParaRPr sz="900"/>
          </a:p>
        </p:txBody>
      </p:sp>
      <p:sp>
        <p:nvSpPr>
          <p:cNvPr id="6920" name="Google Shape;6920;p71"/>
          <p:cNvSpPr/>
          <p:nvPr/>
        </p:nvSpPr>
        <p:spPr>
          <a:xfrm>
            <a:off x="7381909" y="256427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avg</a:t>
            </a:r>
            <a:endParaRPr sz="900"/>
          </a:p>
        </p:txBody>
      </p:sp>
      <p:sp>
        <p:nvSpPr>
          <p:cNvPr id="6921" name="Google Shape;6921;p71"/>
          <p:cNvSpPr/>
          <p:nvPr/>
        </p:nvSpPr>
        <p:spPr>
          <a:xfrm>
            <a:off x="6245562" y="2191288"/>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6922" name="Google Shape;6922;p71"/>
          <p:cNvSpPr/>
          <p:nvPr/>
        </p:nvSpPr>
        <p:spPr>
          <a:xfrm>
            <a:off x="6903419" y="2196710"/>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6923" name="Google Shape;6923;p71"/>
          <p:cNvSpPr/>
          <p:nvPr/>
        </p:nvSpPr>
        <p:spPr>
          <a:xfrm>
            <a:off x="7561304" y="2182947"/>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6924" name="Google Shape;6924;p71"/>
          <p:cNvSpPr/>
          <p:nvPr/>
        </p:nvSpPr>
        <p:spPr>
          <a:xfrm>
            <a:off x="6717535" y="1735025"/>
            <a:ext cx="4128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identity</a:t>
            </a:r>
            <a:endParaRPr sz="900"/>
          </a:p>
        </p:txBody>
      </p:sp>
      <p:sp>
        <p:nvSpPr>
          <p:cNvPr id="6925" name="Google Shape;6925;p71"/>
          <p:cNvSpPr/>
          <p:nvPr/>
        </p:nvSpPr>
        <p:spPr>
          <a:xfrm>
            <a:off x="6396535" y="173502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avg</a:t>
            </a:r>
            <a:endParaRPr sz="900"/>
          </a:p>
        </p:txBody>
      </p:sp>
      <p:sp>
        <p:nvSpPr>
          <p:cNvPr id="6926" name="Google Shape;6926;p71"/>
          <p:cNvSpPr/>
          <p:nvPr/>
        </p:nvSpPr>
        <p:spPr>
          <a:xfrm>
            <a:off x="5644703" y="1728149"/>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max</a:t>
            </a:r>
            <a:endParaRPr sz="900"/>
          </a:p>
        </p:txBody>
      </p:sp>
      <p:sp>
        <p:nvSpPr>
          <p:cNvPr id="6927" name="Google Shape;6927;p71"/>
          <p:cNvSpPr/>
          <p:nvPr/>
        </p:nvSpPr>
        <p:spPr>
          <a:xfrm>
            <a:off x="6075629" y="173502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conv</a:t>
            </a:r>
            <a:endParaRPr sz="900"/>
          </a:p>
        </p:txBody>
      </p:sp>
      <p:sp>
        <p:nvSpPr>
          <p:cNvPr id="6928" name="Google Shape;6928;p71"/>
          <p:cNvSpPr/>
          <p:nvPr/>
        </p:nvSpPr>
        <p:spPr>
          <a:xfrm>
            <a:off x="5841233"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6929" name="Google Shape;6929;p71"/>
          <p:cNvSpPr/>
          <p:nvPr/>
        </p:nvSpPr>
        <p:spPr>
          <a:xfrm>
            <a:off x="6579237"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6930" name="Google Shape;6930;p71"/>
          <p:cNvSpPr/>
          <p:nvPr/>
        </p:nvSpPr>
        <p:spPr>
          <a:xfrm>
            <a:off x="6953229" y="912684"/>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Filter concatenation</a:t>
            </a:r>
            <a:endParaRPr sz="900"/>
          </a:p>
        </p:txBody>
      </p:sp>
      <p:cxnSp>
        <p:nvCxnSpPr>
          <p:cNvPr id="6931" name="Google Shape;6931;p71"/>
          <p:cNvCxnSpPr>
            <a:stCxn id="6930" idx="0"/>
            <a:endCxn id="6932" idx="2"/>
          </p:cNvCxnSpPr>
          <p:nvPr/>
        </p:nvCxnSpPr>
        <p:spPr>
          <a:xfrm rot="10800000">
            <a:off x="7336329" y="770484"/>
            <a:ext cx="0" cy="142200"/>
          </a:xfrm>
          <a:prstGeom prst="straightConnector1">
            <a:avLst/>
          </a:prstGeom>
          <a:noFill/>
          <a:ln w="9525" cap="flat" cmpd="sng">
            <a:solidFill>
              <a:schemeClr val="dk2"/>
            </a:solidFill>
            <a:prstDash val="solid"/>
            <a:round/>
            <a:headEnd type="none" w="med" len="med"/>
            <a:tailEnd type="triangle" w="med" len="med"/>
          </a:ln>
        </p:spPr>
      </p:cxnSp>
      <p:sp>
        <p:nvSpPr>
          <p:cNvPr id="6932" name="Google Shape;6932;p71"/>
          <p:cNvSpPr/>
          <p:nvPr/>
        </p:nvSpPr>
        <p:spPr>
          <a:xfrm>
            <a:off x="7206417" y="55802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GB" sz="900"/>
              <a:t>h</a:t>
            </a:r>
            <a:r>
              <a:rPr lang="en-GB" sz="900" baseline="-25000"/>
              <a:t>i+1</a:t>
            </a:r>
            <a:endParaRPr sz="900" baseline="-25000"/>
          </a:p>
        </p:txBody>
      </p:sp>
      <p:cxnSp>
        <p:nvCxnSpPr>
          <p:cNvPr id="6933" name="Google Shape;6933;p71"/>
          <p:cNvCxnSpPr>
            <a:stCxn id="6910" idx="3"/>
            <a:endCxn id="6919" idx="2"/>
          </p:cNvCxnSpPr>
          <p:nvPr/>
        </p:nvCxnSpPr>
        <p:spPr>
          <a:xfrm rot="10800000" flipH="1">
            <a:off x="6815574" y="2858100"/>
            <a:ext cx="1022700" cy="1054500"/>
          </a:xfrm>
          <a:prstGeom prst="curvedConnector2">
            <a:avLst/>
          </a:prstGeom>
          <a:noFill/>
          <a:ln w="9525" cap="flat" cmpd="sng">
            <a:solidFill>
              <a:schemeClr val="dk2"/>
            </a:solidFill>
            <a:prstDash val="dot"/>
            <a:round/>
            <a:headEnd type="none" w="med" len="med"/>
            <a:tailEnd type="triangle" w="med" len="med"/>
          </a:ln>
        </p:spPr>
      </p:cxnSp>
      <p:cxnSp>
        <p:nvCxnSpPr>
          <p:cNvPr id="6934" name="Google Shape;6934;p71"/>
          <p:cNvCxnSpPr>
            <a:stCxn id="6910" idx="3"/>
            <a:endCxn id="6917" idx="2"/>
          </p:cNvCxnSpPr>
          <p:nvPr/>
        </p:nvCxnSpPr>
        <p:spPr>
          <a:xfrm rot="10800000" flipH="1">
            <a:off x="6815574" y="2849400"/>
            <a:ext cx="370200" cy="1063200"/>
          </a:xfrm>
          <a:prstGeom prst="curvedConnector2">
            <a:avLst/>
          </a:prstGeom>
          <a:noFill/>
          <a:ln w="9525" cap="flat" cmpd="sng">
            <a:solidFill>
              <a:schemeClr val="dk2"/>
            </a:solidFill>
            <a:prstDash val="dot"/>
            <a:round/>
            <a:headEnd type="none" w="med" len="med"/>
            <a:tailEnd type="triangle" w="med" len="med"/>
          </a:ln>
        </p:spPr>
      </p:cxnSp>
      <p:cxnSp>
        <p:nvCxnSpPr>
          <p:cNvPr id="6935" name="Google Shape;6935;p71"/>
          <p:cNvCxnSpPr>
            <a:stCxn id="6919" idx="0"/>
            <a:endCxn id="6923" idx="2"/>
          </p:cNvCxnSpPr>
          <p:nvPr/>
        </p:nvCxnSpPr>
        <p:spPr>
          <a:xfrm rot="5400000" flipH="1">
            <a:off x="7680929" y="2414645"/>
            <a:ext cx="167700" cy="146700"/>
          </a:xfrm>
          <a:prstGeom prst="curvedConnector3">
            <a:avLst>
              <a:gd name="adj1" fmla="val 50029"/>
            </a:avLst>
          </a:prstGeom>
          <a:noFill/>
          <a:ln w="9525" cap="flat" cmpd="sng">
            <a:solidFill>
              <a:schemeClr val="dk2"/>
            </a:solidFill>
            <a:prstDash val="dot"/>
            <a:round/>
            <a:headEnd type="none" w="med" len="med"/>
            <a:tailEnd type="triangle" w="med" len="med"/>
          </a:ln>
        </p:spPr>
      </p:cxnSp>
      <p:cxnSp>
        <p:nvCxnSpPr>
          <p:cNvPr id="6936" name="Google Shape;6936;p71"/>
          <p:cNvCxnSpPr>
            <a:stCxn id="6917" idx="0"/>
            <a:endCxn id="6922" idx="2"/>
          </p:cNvCxnSpPr>
          <p:nvPr/>
        </p:nvCxnSpPr>
        <p:spPr>
          <a:xfrm rot="5400000" flipH="1">
            <a:off x="7036833" y="2414293"/>
            <a:ext cx="145500" cy="152400"/>
          </a:xfrm>
          <a:prstGeom prst="curvedConnector3">
            <a:avLst>
              <a:gd name="adj1" fmla="val 49977"/>
            </a:avLst>
          </a:prstGeom>
          <a:noFill/>
          <a:ln w="9525" cap="flat" cmpd="sng">
            <a:solidFill>
              <a:schemeClr val="dk2"/>
            </a:solidFill>
            <a:prstDash val="dot"/>
            <a:round/>
            <a:headEnd type="none" w="med" len="med"/>
            <a:tailEnd type="triangle" w="med" len="med"/>
          </a:ln>
        </p:spPr>
      </p:cxnSp>
      <p:cxnSp>
        <p:nvCxnSpPr>
          <p:cNvPr id="6937" name="Google Shape;6937;p71"/>
          <p:cNvCxnSpPr>
            <a:stCxn id="6910" idx="1"/>
            <a:endCxn id="6915" idx="2"/>
          </p:cNvCxnSpPr>
          <p:nvPr/>
        </p:nvCxnSpPr>
        <p:spPr>
          <a:xfrm rot="10800000">
            <a:off x="6230574" y="2850600"/>
            <a:ext cx="324900" cy="1062000"/>
          </a:xfrm>
          <a:prstGeom prst="curvedConnector2">
            <a:avLst/>
          </a:prstGeom>
          <a:noFill/>
          <a:ln w="9525" cap="flat" cmpd="sng">
            <a:solidFill>
              <a:schemeClr val="dk2"/>
            </a:solidFill>
            <a:prstDash val="dot"/>
            <a:round/>
            <a:headEnd type="none" w="med" len="med"/>
            <a:tailEnd type="triangle" w="med" len="med"/>
          </a:ln>
        </p:spPr>
      </p:cxnSp>
      <p:cxnSp>
        <p:nvCxnSpPr>
          <p:cNvPr id="6938" name="Google Shape;6938;p71"/>
          <p:cNvCxnSpPr>
            <a:stCxn id="6915" idx="0"/>
            <a:endCxn id="6921" idx="2"/>
          </p:cNvCxnSpPr>
          <p:nvPr/>
        </p:nvCxnSpPr>
        <p:spPr>
          <a:xfrm rot="-5400000">
            <a:off x="6227221" y="2415774"/>
            <a:ext cx="151800" cy="145200"/>
          </a:xfrm>
          <a:prstGeom prst="curvedConnector3">
            <a:avLst>
              <a:gd name="adj1" fmla="val 50028"/>
            </a:avLst>
          </a:prstGeom>
          <a:noFill/>
          <a:ln w="9525" cap="flat" cmpd="sng">
            <a:solidFill>
              <a:schemeClr val="dk2"/>
            </a:solidFill>
            <a:prstDash val="dot"/>
            <a:round/>
            <a:headEnd type="none" w="med" len="med"/>
            <a:tailEnd type="triangle" w="med" len="med"/>
          </a:ln>
        </p:spPr>
      </p:cxnSp>
      <p:cxnSp>
        <p:nvCxnSpPr>
          <p:cNvPr id="6939" name="Google Shape;6939;p71"/>
          <p:cNvCxnSpPr>
            <a:stCxn id="6909" idx="0"/>
            <a:endCxn id="6918" idx="2"/>
          </p:cNvCxnSpPr>
          <p:nvPr/>
        </p:nvCxnSpPr>
        <p:spPr>
          <a:xfrm rot="-5400000">
            <a:off x="6689479" y="2853975"/>
            <a:ext cx="180900" cy="1719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6940" name="Google Shape;6940;p71"/>
          <p:cNvCxnSpPr>
            <a:stCxn id="6909" idx="0"/>
            <a:endCxn id="6916" idx="2"/>
          </p:cNvCxnSpPr>
          <p:nvPr/>
        </p:nvCxnSpPr>
        <p:spPr>
          <a:xfrm rot="5400000" flipH="1">
            <a:off x="6528379" y="2864775"/>
            <a:ext cx="180000" cy="1512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6941" name="Google Shape;6941;p71"/>
          <p:cNvCxnSpPr>
            <a:stCxn id="6909" idx="3"/>
            <a:endCxn id="6920" idx="2"/>
          </p:cNvCxnSpPr>
          <p:nvPr/>
        </p:nvCxnSpPr>
        <p:spPr>
          <a:xfrm rot="10800000" flipH="1">
            <a:off x="6824029" y="2850375"/>
            <a:ext cx="687900" cy="286200"/>
          </a:xfrm>
          <a:prstGeom prst="curvedConnector2">
            <a:avLst/>
          </a:prstGeom>
          <a:noFill/>
          <a:ln w="9525" cap="flat" cmpd="sng">
            <a:solidFill>
              <a:schemeClr val="dk2"/>
            </a:solidFill>
            <a:prstDash val="solid"/>
            <a:round/>
            <a:headEnd type="none" w="med" len="med"/>
            <a:tailEnd type="triangle" w="med" len="med"/>
          </a:ln>
        </p:spPr>
      </p:cxnSp>
      <p:cxnSp>
        <p:nvCxnSpPr>
          <p:cNvPr id="6942" name="Google Shape;6942;p71"/>
          <p:cNvCxnSpPr>
            <a:stCxn id="6916" idx="0"/>
            <a:endCxn id="6921" idx="2"/>
          </p:cNvCxnSpPr>
          <p:nvPr/>
        </p:nvCxnSpPr>
        <p:spPr>
          <a:xfrm rot="5400000" flipH="1">
            <a:off x="6383297" y="2404674"/>
            <a:ext cx="151800" cy="167400"/>
          </a:xfrm>
          <a:prstGeom prst="curvedConnector3">
            <a:avLst>
              <a:gd name="adj1" fmla="val 50028"/>
            </a:avLst>
          </a:prstGeom>
          <a:noFill/>
          <a:ln w="9525" cap="flat" cmpd="sng">
            <a:solidFill>
              <a:schemeClr val="dk2"/>
            </a:solidFill>
            <a:prstDash val="solid"/>
            <a:round/>
            <a:headEnd type="none" w="med" len="med"/>
            <a:tailEnd type="triangle" w="med" len="med"/>
          </a:ln>
        </p:spPr>
      </p:cxnSp>
      <p:cxnSp>
        <p:nvCxnSpPr>
          <p:cNvPr id="6943" name="Google Shape;6943;p71"/>
          <p:cNvCxnSpPr>
            <a:stCxn id="6918" idx="0"/>
            <a:endCxn id="6922" idx="2"/>
          </p:cNvCxnSpPr>
          <p:nvPr/>
        </p:nvCxnSpPr>
        <p:spPr>
          <a:xfrm rot="-5400000">
            <a:off x="6877009" y="2406643"/>
            <a:ext cx="145500" cy="167700"/>
          </a:xfrm>
          <a:prstGeom prst="curvedConnector3">
            <a:avLst>
              <a:gd name="adj1" fmla="val 49977"/>
            </a:avLst>
          </a:prstGeom>
          <a:noFill/>
          <a:ln w="9525" cap="flat" cmpd="sng">
            <a:solidFill>
              <a:schemeClr val="dk2"/>
            </a:solidFill>
            <a:prstDash val="solid"/>
            <a:round/>
            <a:headEnd type="none" w="med" len="med"/>
            <a:tailEnd type="triangle" w="med" len="med"/>
          </a:ln>
        </p:spPr>
      </p:cxnSp>
      <p:cxnSp>
        <p:nvCxnSpPr>
          <p:cNvPr id="6944" name="Google Shape;6944;p71"/>
          <p:cNvCxnSpPr>
            <a:stCxn id="6920" idx="0"/>
            <a:endCxn id="6923" idx="2"/>
          </p:cNvCxnSpPr>
          <p:nvPr/>
        </p:nvCxnSpPr>
        <p:spPr>
          <a:xfrm rot="-5400000">
            <a:off x="7521559" y="2394475"/>
            <a:ext cx="160200" cy="1794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6945" name="Google Shape;6945;p71"/>
          <p:cNvCxnSpPr>
            <a:stCxn id="6922" idx="0"/>
            <a:endCxn id="6924" idx="2"/>
          </p:cNvCxnSpPr>
          <p:nvPr/>
        </p:nvCxnSpPr>
        <p:spPr>
          <a:xfrm rot="5400000" flipH="1">
            <a:off x="6890969" y="2054210"/>
            <a:ext cx="175500" cy="109500"/>
          </a:xfrm>
          <a:prstGeom prst="curvedConnector3">
            <a:avLst>
              <a:gd name="adj1" fmla="val 49996"/>
            </a:avLst>
          </a:prstGeom>
          <a:noFill/>
          <a:ln w="9525" cap="flat" cmpd="sng">
            <a:solidFill>
              <a:schemeClr val="dk2"/>
            </a:solidFill>
            <a:prstDash val="solid"/>
            <a:round/>
            <a:headEnd type="none" w="med" len="med"/>
            <a:tailEnd type="triangle" w="med" len="med"/>
          </a:ln>
        </p:spPr>
      </p:cxnSp>
      <p:cxnSp>
        <p:nvCxnSpPr>
          <p:cNvPr id="6946" name="Google Shape;6946;p71"/>
          <p:cNvCxnSpPr>
            <a:stCxn id="6924" idx="0"/>
            <a:endCxn id="6929" idx="2"/>
          </p:cNvCxnSpPr>
          <p:nvPr/>
        </p:nvCxnSpPr>
        <p:spPr>
          <a:xfrm rot="5400000" flipH="1">
            <a:off x="6746035" y="1557125"/>
            <a:ext cx="141300" cy="2145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947" name="Google Shape;6947;p71"/>
          <p:cNvCxnSpPr>
            <a:stCxn id="6925" idx="0"/>
            <a:endCxn id="6929" idx="2"/>
          </p:cNvCxnSpPr>
          <p:nvPr/>
        </p:nvCxnSpPr>
        <p:spPr>
          <a:xfrm rot="-5400000">
            <a:off x="6547285" y="1573025"/>
            <a:ext cx="141300" cy="1827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948" name="Google Shape;6948;p71"/>
          <p:cNvCxnSpPr>
            <a:stCxn id="6927" idx="0"/>
            <a:endCxn id="6928" idx="2"/>
          </p:cNvCxnSpPr>
          <p:nvPr/>
        </p:nvCxnSpPr>
        <p:spPr>
          <a:xfrm rot="5400000" flipH="1">
            <a:off x="6017879" y="1547225"/>
            <a:ext cx="141300" cy="2343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949" name="Google Shape;6949;p71"/>
          <p:cNvCxnSpPr>
            <a:stCxn id="6926" idx="0"/>
            <a:endCxn id="6928" idx="2"/>
          </p:cNvCxnSpPr>
          <p:nvPr/>
        </p:nvCxnSpPr>
        <p:spPr>
          <a:xfrm rot="-5400000">
            <a:off x="5805803" y="1562699"/>
            <a:ext cx="134400" cy="1965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6950" name="Google Shape;6950;p71"/>
          <p:cNvCxnSpPr>
            <a:stCxn id="6921" idx="0"/>
            <a:endCxn id="6925" idx="2"/>
          </p:cNvCxnSpPr>
          <p:nvPr/>
        </p:nvCxnSpPr>
        <p:spPr>
          <a:xfrm rot="-5400000">
            <a:off x="6366012" y="2030788"/>
            <a:ext cx="170100" cy="1509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6951" name="Google Shape;6951;p71"/>
          <p:cNvCxnSpPr>
            <a:stCxn id="6921" idx="0"/>
            <a:endCxn id="6927" idx="2"/>
          </p:cNvCxnSpPr>
          <p:nvPr/>
        </p:nvCxnSpPr>
        <p:spPr>
          <a:xfrm rot="5400000" flipH="1">
            <a:off x="6205662" y="2021338"/>
            <a:ext cx="170100" cy="1698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6952" name="Google Shape;6952;p71"/>
          <p:cNvCxnSpPr>
            <a:stCxn id="6928" idx="0"/>
            <a:endCxn id="6930" idx="2"/>
          </p:cNvCxnSpPr>
          <p:nvPr/>
        </p:nvCxnSpPr>
        <p:spPr>
          <a:xfrm rot="10800000" flipH="1">
            <a:off x="5971283" y="1199025"/>
            <a:ext cx="1365000" cy="173700"/>
          </a:xfrm>
          <a:prstGeom prst="straightConnector1">
            <a:avLst/>
          </a:prstGeom>
          <a:noFill/>
          <a:ln w="9525" cap="flat" cmpd="sng">
            <a:solidFill>
              <a:schemeClr val="dk2"/>
            </a:solidFill>
            <a:prstDash val="solid"/>
            <a:round/>
            <a:headEnd type="none" w="med" len="med"/>
            <a:tailEnd type="none" w="med" len="med"/>
          </a:ln>
        </p:spPr>
      </p:cxnSp>
      <p:cxnSp>
        <p:nvCxnSpPr>
          <p:cNvPr id="6953" name="Google Shape;6953;p71"/>
          <p:cNvCxnSpPr>
            <a:stCxn id="6929" idx="0"/>
            <a:endCxn id="6930" idx="2"/>
          </p:cNvCxnSpPr>
          <p:nvPr/>
        </p:nvCxnSpPr>
        <p:spPr>
          <a:xfrm rot="10800000" flipH="1">
            <a:off x="6709287" y="1199025"/>
            <a:ext cx="627000" cy="173700"/>
          </a:xfrm>
          <a:prstGeom prst="straightConnector1">
            <a:avLst/>
          </a:prstGeom>
          <a:noFill/>
          <a:ln w="9525" cap="flat" cmpd="sng">
            <a:solidFill>
              <a:schemeClr val="dk2"/>
            </a:solidFill>
            <a:prstDash val="solid"/>
            <a:round/>
            <a:headEnd type="none" w="med" len="med"/>
            <a:tailEnd type="none" w="med" len="med"/>
          </a:ln>
        </p:spPr>
      </p:cxnSp>
      <p:cxnSp>
        <p:nvCxnSpPr>
          <p:cNvPr id="6954" name="Google Shape;6954;p71"/>
          <p:cNvCxnSpPr>
            <a:stCxn id="6923" idx="0"/>
            <a:endCxn id="6930" idx="2"/>
          </p:cNvCxnSpPr>
          <p:nvPr/>
        </p:nvCxnSpPr>
        <p:spPr>
          <a:xfrm rot="10800000">
            <a:off x="7336454" y="1198947"/>
            <a:ext cx="354900" cy="984000"/>
          </a:xfrm>
          <a:prstGeom prst="straightConnector1">
            <a:avLst/>
          </a:prstGeom>
          <a:noFill/>
          <a:ln w="9525" cap="flat" cmpd="sng">
            <a:solidFill>
              <a:schemeClr val="dk2"/>
            </a:solidFill>
            <a:prstDash val="solid"/>
            <a:round/>
            <a:headEnd type="none" w="med" len="med"/>
            <a:tailEnd type="none" w="med" len="med"/>
          </a:ln>
        </p:spPr>
      </p:cxnSp>
      <p:sp>
        <p:nvSpPr>
          <p:cNvPr id="6955" name="Google Shape;6955;p71"/>
          <p:cNvSpPr txBox="1"/>
          <p:nvPr/>
        </p:nvSpPr>
        <p:spPr>
          <a:xfrm>
            <a:off x="6493053" y="3953964"/>
            <a:ext cx="7662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a:t>
            </a: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b</a:t>
            </a:r>
            <a:r>
              <a:rPr lang="en-GB">
                <a:latin typeface="Times New Roman" panose="02020603050405020304"/>
                <a:ea typeface="Times New Roman" panose="02020603050405020304"/>
                <a:cs typeface="Times New Roman" panose="02020603050405020304"/>
                <a:sym typeface="Times New Roman" panose="02020603050405020304"/>
              </a:rPr>
              <a:t>)</a:t>
            </a:r>
            <a:endParaRPr>
              <a:latin typeface="Times New Roman" panose="02020603050405020304"/>
              <a:ea typeface="Times New Roman" panose="02020603050405020304"/>
              <a:cs typeface="Times New Roman" panose="02020603050405020304"/>
              <a:sym typeface="Times New Roman" panose="02020603050405020304"/>
            </a:endParaRPr>
          </a:p>
        </p:txBody>
      </p:sp>
      <p:cxnSp>
        <p:nvCxnSpPr>
          <p:cNvPr id="6956" name="Google Shape;6956;p71"/>
          <p:cNvCxnSpPr>
            <a:stCxn id="6909" idx="1"/>
            <a:endCxn id="6926" idx="2"/>
          </p:cNvCxnSpPr>
          <p:nvPr/>
        </p:nvCxnSpPr>
        <p:spPr>
          <a:xfrm rot="10800000">
            <a:off x="5774629" y="2014275"/>
            <a:ext cx="789300" cy="1122300"/>
          </a:xfrm>
          <a:prstGeom prst="curvedConnector2">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98" name="Shape 98"/>
        <p:cNvGrpSpPr/>
        <p:nvPr/>
      </p:nvGrpSpPr>
      <p:grpSpPr>
        <a:xfrm>
          <a:off x="0" y="0"/>
          <a:ext cx="0" cy="0"/>
          <a:chOff x="0" y="0"/>
          <a:chExt cx="0" cy="0"/>
        </a:xfrm>
      </p:grpSpPr>
      <p:sp>
        <p:nvSpPr>
          <p:cNvPr id="99" name="Google Shape;99;p18"/>
          <p:cNvSpPr/>
          <p:nvPr/>
        </p:nvSpPr>
        <p:spPr>
          <a:xfrm>
            <a:off x="393400" y="161200"/>
            <a:ext cx="811500" cy="7806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 name="Google Shape;100;p18"/>
          <p:cNvSpPr/>
          <p:nvPr/>
        </p:nvSpPr>
        <p:spPr>
          <a:xfrm>
            <a:off x="1316700" y="161200"/>
            <a:ext cx="811500" cy="780600"/>
          </a:xfrm>
          <a:prstGeom prst="ellipse">
            <a:avLst/>
          </a:prstGeom>
          <a:gradFill>
            <a:gsLst>
              <a:gs pos="0">
                <a:srgbClr val="E9D4F7"/>
              </a:gs>
              <a:gs pos="100000">
                <a:srgbClr val="E8B7EA"/>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 name="Google Shape;101;p18"/>
          <p:cNvSpPr/>
          <p:nvPr/>
        </p:nvSpPr>
        <p:spPr>
          <a:xfrm>
            <a:off x="2240000" y="161200"/>
            <a:ext cx="811500" cy="780600"/>
          </a:xfrm>
          <a:prstGeom prst="ellipse">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2" name="Google Shape;102;p18"/>
          <p:cNvSpPr/>
          <p:nvPr/>
        </p:nvSpPr>
        <p:spPr>
          <a:xfrm>
            <a:off x="3206900" y="161200"/>
            <a:ext cx="811500" cy="780600"/>
          </a:xfrm>
          <a:prstGeom prst="ellipse">
            <a:avLst/>
          </a:prstGeom>
          <a:gradFill>
            <a:gsLst>
              <a:gs pos="0">
                <a:srgbClr val="E0EDBA">
                  <a:alpha val="70980"/>
                </a:srgbClr>
              </a:gs>
              <a:gs pos="100000">
                <a:srgbClr val="B6D7A8"/>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3" name="Google Shape;103;p18"/>
          <p:cNvSpPr/>
          <p:nvPr/>
        </p:nvSpPr>
        <p:spPr>
          <a:xfrm>
            <a:off x="4086600" y="161200"/>
            <a:ext cx="811500" cy="780600"/>
          </a:xfrm>
          <a:prstGeom prst="ellipse">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 name="Google Shape;104;p18"/>
          <p:cNvSpPr/>
          <p:nvPr/>
        </p:nvSpPr>
        <p:spPr>
          <a:xfrm>
            <a:off x="5140700" y="161200"/>
            <a:ext cx="811500" cy="780600"/>
          </a:xfrm>
          <a:prstGeom prst="ellipse">
            <a:avLst/>
          </a:prstGeom>
          <a:gradFill>
            <a:gsLst>
              <a:gs pos="0">
                <a:srgbClr val="B6D7A8"/>
              </a:gs>
              <a:gs pos="64000">
                <a:srgbClr val="A4C2F4"/>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 name="Google Shape;105;p18"/>
          <p:cNvSpPr/>
          <p:nvPr/>
        </p:nvSpPr>
        <p:spPr>
          <a:xfrm>
            <a:off x="6107600" y="161200"/>
            <a:ext cx="811500" cy="780600"/>
          </a:xfrm>
          <a:prstGeom prst="ellipse">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6" name="Google Shape;106;p18"/>
          <p:cNvSpPr/>
          <p:nvPr/>
        </p:nvSpPr>
        <p:spPr>
          <a:xfrm>
            <a:off x="7074500" y="161200"/>
            <a:ext cx="811500" cy="780600"/>
          </a:xfrm>
          <a:prstGeom prst="ellipse">
            <a:avLst/>
          </a:prstGeom>
          <a:gradFill>
            <a:gsLst>
              <a:gs pos="0">
                <a:srgbClr val="DE87F1">
                  <a:alpha val="39607"/>
                </a:srgbClr>
              </a:gs>
              <a:gs pos="100000">
                <a:srgbClr val="F1DD87"/>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7" name="Google Shape;107;p18"/>
          <p:cNvSpPr/>
          <p:nvPr/>
        </p:nvSpPr>
        <p:spPr>
          <a:xfrm>
            <a:off x="8041400" y="161200"/>
            <a:ext cx="811500" cy="780600"/>
          </a:xfrm>
          <a:prstGeom prst="ellipse">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8" name="Google Shape;108;p18"/>
          <p:cNvSpPr/>
          <p:nvPr/>
        </p:nvSpPr>
        <p:spPr>
          <a:xfrm>
            <a:off x="393400" y="1082025"/>
            <a:ext cx="811500" cy="780600"/>
          </a:xfrm>
          <a:prstGeom prst="ellipse">
            <a:avLst/>
          </a:prstGeom>
          <a:gradFill>
            <a:gsLst>
              <a:gs pos="0">
                <a:srgbClr val="E0EDBA">
                  <a:alpha val="79215"/>
                </a:srgbClr>
              </a:gs>
              <a:gs pos="100000">
                <a:srgbClr val="DE87F1">
                  <a:alpha val="48235"/>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9" name="Google Shape;109;p18"/>
          <p:cNvSpPr/>
          <p:nvPr/>
        </p:nvSpPr>
        <p:spPr>
          <a:xfrm>
            <a:off x="393400" y="2002850"/>
            <a:ext cx="811500" cy="780600"/>
          </a:xfrm>
          <a:prstGeom prst="ellipse">
            <a:avLst/>
          </a:prstGeom>
          <a:gradFill>
            <a:gsLst>
              <a:gs pos="0">
                <a:srgbClr val="B6D7A8"/>
              </a:gs>
              <a:gs pos="64000">
                <a:srgbClr val="A4C2F4"/>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 name="Google Shape;110;p18"/>
          <p:cNvSpPr/>
          <p:nvPr/>
        </p:nvSpPr>
        <p:spPr>
          <a:xfrm>
            <a:off x="393400" y="2977450"/>
            <a:ext cx="811500" cy="780600"/>
          </a:xfrm>
          <a:prstGeom prst="ellipse">
            <a:avLst/>
          </a:prstGeom>
          <a:gradFill>
            <a:gsLst>
              <a:gs pos="0">
                <a:srgbClr val="F7E9D4"/>
              </a:gs>
              <a:gs pos="100000">
                <a:srgbClr val="E6B94E"/>
              </a:gs>
            </a:gsLst>
            <a:lin ang="2698631"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 name="Google Shape;111;p18"/>
          <p:cNvSpPr/>
          <p:nvPr/>
        </p:nvSpPr>
        <p:spPr>
          <a:xfrm>
            <a:off x="393400" y="3898300"/>
            <a:ext cx="811500" cy="780600"/>
          </a:xfrm>
          <a:prstGeom prst="ellipse">
            <a:avLst/>
          </a:prstGeom>
          <a:gradFill>
            <a:gsLst>
              <a:gs pos="0">
                <a:srgbClr val="C9DAF8"/>
              </a:gs>
              <a:gs pos="100000">
                <a:srgbClr val="DE87F1"/>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6960" name="Shape 6960"/>
        <p:cNvGrpSpPr/>
        <p:nvPr/>
      </p:nvGrpSpPr>
      <p:grpSpPr>
        <a:xfrm>
          <a:off x="0" y="0"/>
          <a:ext cx="0" cy="0"/>
          <a:chOff x="0" y="0"/>
          <a:chExt cx="0" cy="0"/>
        </a:xfrm>
      </p:grpSpPr>
      <p:sp>
        <p:nvSpPr>
          <p:cNvPr id="6961" name="Google Shape;6961;p72"/>
          <p:cNvSpPr/>
          <p:nvPr/>
        </p:nvSpPr>
        <p:spPr>
          <a:xfrm>
            <a:off x="7008822" y="3239075"/>
            <a:ext cx="1096500" cy="1121100"/>
          </a:xfrm>
          <a:prstGeom prst="cube">
            <a:avLst>
              <a:gd name="adj" fmla="val 7788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2" name="Google Shape;6962;p72"/>
          <p:cNvSpPr/>
          <p:nvPr/>
        </p:nvSpPr>
        <p:spPr>
          <a:xfrm>
            <a:off x="3081550" y="2365050"/>
            <a:ext cx="460500" cy="413400"/>
          </a:xfrm>
          <a:prstGeom prst="cube">
            <a:avLst>
              <a:gd name="adj" fmla="val 53665"/>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3" name="Google Shape;6963;p72"/>
          <p:cNvSpPr/>
          <p:nvPr/>
        </p:nvSpPr>
        <p:spPr>
          <a:xfrm>
            <a:off x="3790101" y="3105686"/>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4" name="Google Shape;6964;p72"/>
          <p:cNvSpPr/>
          <p:nvPr/>
        </p:nvSpPr>
        <p:spPr>
          <a:xfrm>
            <a:off x="3793085" y="3380103"/>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5" name="Google Shape;6965;p72"/>
          <p:cNvSpPr/>
          <p:nvPr/>
        </p:nvSpPr>
        <p:spPr>
          <a:xfrm>
            <a:off x="3885612" y="3479697"/>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6" name="Google Shape;6966;p72"/>
          <p:cNvSpPr/>
          <p:nvPr/>
        </p:nvSpPr>
        <p:spPr>
          <a:xfrm>
            <a:off x="3978868" y="3479697"/>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7" name="Google Shape;6967;p72"/>
          <p:cNvSpPr/>
          <p:nvPr/>
        </p:nvSpPr>
        <p:spPr>
          <a:xfrm>
            <a:off x="3792355" y="3479697"/>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8" name="Google Shape;6968;p72"/>
          <p:cNvSpPr/>
          <p:nvPr/>
        </p:nvSpPr>
        <p:spPr>
          <a:xfrm>
            <a:off x="3794135" y="3380103"/>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9" name="Google Shape;6969;p72"/>
          <p:cNvSpPr/>
          <p:nvPr/>
        </p:nvSpPr>
        <p:spPr>
          <a:xfrm>
            <a:off x="3888110" y="3380103"/>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0" name="Google Shape;6970;p72"/>
          <p:cNvSpPr/>
          <p:nvPr/>
        </p:nvSpPr>
        <p:spPr>
          <a:xfrm>
            <a:off x="3983131" y="3380103"/>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971" name="Google Shape;6971;p72"/>
          <p:cNvCxnSpPr/>
          <p:nvPr/>
        </p:nvCxnSpPr>
        <p:spPr>
          <a:xfrm>
            <a:off x="3829028" y="3441489"/>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972" name="Google Shape;6972;p72"/>
          <p:cNvCxnSpPr/>
          <p:nvPr/>
        </p:nvCxnSpPr>
        <p:spPr>
          <a:xfrm>
            <a:off x="3860862" y="3408119"/>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6973" name="Google Shape;6973;p72"/>
          <p:cNvCxnSpPr/>
          <p:nvPr/>
        </p:nvCxnSpPr>
        <p:spPr>
          <a:xfrm>
            <a:off x="3791244" y="3578212"/>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974" name="Google Shape;6974;p72"/>
          <p:cNvCxnSpPr/>
          <p:nvPr/>
        </p:nvCxnSpPr>
        <p:spPr>
          <a:xfrm>
            <a:off x="3791244" y="3695430"/>
            <a:ext cx="282300" cy="0"/>
          </a:xfrm>
          <a:prstGeom prst="straightConnector1">
            <a:avLst/>
          </a:prstGeom>
          <a:noFill/>
          <a:ln w="9525" cap="flat" cmpd="sng">
            <a:solidFill>
              <a:schemeClr val="dk2"/>
            </a:solidFill>
            <a:prstDash val="solid"/>
            <a:round/>
            <a:headEnd type="none" w="med" len="med"/>
            <a:tailEnd type="none" w="med" len="med"/>
          </a:ln>
        </p:spPr>
      </p:cxnSp>
      <p:sp>
        <p:nvSpPr>
          <p:cNvPr id="6975" name="Google Shape;6975;p72"/>
          <p:cNvSpPr/>
          <p:nvPr/>
        </p:nvSpPr>
        <p:spPr>
          <a:xfrm>
            <a:off x="4076731" y="3444059"/>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6976" name="Google Shape;6976;p72"/>
          <p:cNvSpPr/>
          <p:nvPr/>
        </p:nvSpPr>
        <p:spPr>
          <a:xfrm>
            <a:off x="4113176" y="3409663"/>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6977" name="Google Shape;6977;p72"/>
          <p:cNvSpPr/>
          <p:nvPr/>
        </p:nvSpPr>
        <p:spPr>
          <a:xfrm>
            <a:off x="4143204" y="3382968"/>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6978" name="Google Shape;6978;p72"/>
          <p:cNvCxnSpPr/>
          <p:nvPr/>
        </p:nvCxnSpPr>
        <p:spPr>
          <a:xfrm rot="10800000" flipH="1">
            <a:off x="4074411" y="3477751"/>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6979" name="Google Shape;6979;p72"/>
          <p:cNvCxnSpPr/>
          <p:nvPr/>
        </p:nvCxnSpPr>
        <p:spPr>
          <a:xfrm rot="10800000" flipH="1">
            <a:off x="4074411" y="3591718"/>
            <a:ext cx="99900" cy="100800"/>
          </a:xfrm>
          <a:prstGeom prst="straightConnector1">
            <a:avLst/>
          </a:prstGeom>
          <a:noFill/>
          <a:ln w="9525" cap="flat" cmpd="sng">
            <a:solidFill>
              <a:schemeClr val="dk2"/>
            </a:solidFill>
            <a:prstDash val="solid"/>
            <a:round/>
            <a:headEnd type="none" w="med" len="med"/>
            <a:tailEnd type="none" w="med" len="med"/>
          </a:ln>
        </p:spPr>
      </p:cxnSp>
      <p:sp>
        <p:nvSpPr>
          <p:cNvPr id="6980" name="Google Shape;6980;p72"/>
          <p:cNvSpPr/>
          <p:nvPr/>
        </p:nvSpPr>
        <p:spPr>
          <a:xfrm>
            <a:off x="4517216" y="3109170"/>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1" name="Google Shape;6981;p72"/>
          <p:cNvSpPr/>
          <p:nvPr/>
        </p:nvSpPr>
        <p:spPr>
          <a:xfrm>
            <a:off x="4593289" y="3483181"/>
            <a:ext cx="93300" cy="100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2" name="Google Shape;6982;p72"/>
          <p:cNvSpPr/>
          <p:nvPr/>
        </p:nvSpPr>
        <p:spPr>
          <a:xfrm>
            <a:off x="4686546" y="3483181"/>
            <a:ext cx="93300" cy="100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3" name="Google Shape;6983;p72"/>
          <p:cNvSpPr/>
          <p:nvPr/>
        </p:nvSpPr>
        <p:spPr>
          <a:xfrm>
            <a:off x="4503365" y="3445795"/>
            <a:ext cx="190500" cy="33600"/>
          </a:xfrm>
          <a:prstGeom prst="parallelogram">
            <a:avLst>
              <a:gd name="adj" fmla="val 94805"/>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4" name="Google Shape;6984;p72"/>
          <p:cNvSpPr/>
          <p:nvPr/>
        </p:nvSpPr>
        <p:spPr>
          <a:xfrm>
            <a:off x="4595784" y="3445492"/>
            <a:ext cx="129000" cy="336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5" name="Google Shape;6985;p72"/>
          <p:cNvSpPr/>
          <p:nvPr/>
        </p:nvSpPr>
        <p:spPr>
          <a:xfrm>
            <a:off x="4688593" y="3445452"/>
            <a:ext cx="129000" cy="33600"/>
          </a:xfrm>
          <a:prstGeom prst="parallelogram">
            <a:avLst>
              <a:gd name="adj" fmla="val 9189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986" name="Google Shape;6986;p72"/>
          <p:cNvCxnSpPr/>
          <p:nvPr/>
        </p:nvCxnSpPr>
        <p:spPr>
          <a:xfrm>
            <a:off x="4536706" y="344497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987" name="Google Shape;6987;p72"/>
          <p:cNvCxnSpPr/>
          <p:nvPr/>
        </p:nvCxnSpPr>
        <p:spPr>
          <a:xfrm>
            <a:off x="4498922" y="3581696"/>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988" name="Google Shape;6988;p72"/>
          <p:cNvCxnSpPr/>
          <p:nvPr/>
        </p:nvCxnSpPr>
        <p:spPr>
          <a:xfrm rot="10800000" flipH="1">
            <a:off x="4781570" y="3544153"/>
            <a:ext cx="38400" cy="38400"/>
          </a:xfrm>
          <a:prstGeom prst="straightConnector1">
            <a:avLst/>
          </a:prstGeom>
          <a:noFill/>
          <a:ln w="9525" cap="flat" cmpd="sng">
            <a:solidFill>
              <a:schemeClr val="dk2"/>
            </a:solidFill>
            <a:prstDash val="solid"/>
            <a:round/>
            <a:headEnd type="none" w="med" len="med"/>
            <a:tailEnd type="none" w="med" len="med"/>
          </a:ln>
        </p:spPr>
      </p:cxnSp>
      <p:sp>
        <p:nvSpPr>
          <p:cNvPr id="6989" name="Google Shape;6989;p72"/>
          <p:cNvSpPr/>
          <p:nvPr/>
        </p:nvSpPr>
        <p:spPr>
          <a:xfrm>
            <a:off x="4781218" y="3446389"/>
            <a:ext cx="38126" cy="134840"/>
          </a:xfrm>
          <a:custGeom>
            <a:avLst/>
            <a:gdLst/>
            <a:ahLst/>
            <a:cxnLst/>
            <a:rect l="l" t="t" r="r" b="b"/>
            <a:pathLst>
              <a:path w="3501" h="12382" extrusionOk="0">
                <a:moveTo>
                  <a:pt x="0" y="3453"/>
                </a:moveTo>
                <a:lnTo>
                  <a:pt x="3501" y="0"/>
                </a:lnTo>
                <a:lnTo>
                  <a:pt x="3501" y="9001"/>
                </a:lnTo>
                <a:lnTo>
                  <a:pt x="167" y="12382"/>
                </a:lnTo>
                <a:close/>
              </a:path>
            </a:pathLst>
          </a:custGeom>
          <a:solidFill>
            <a:srgbClr val="FFF2CC"/>
          </a:solidFill>
          <a:ln w="9525" cap="flat" cmpd="sng">
            <a:solidFill>
              <a:schemeClr val="dk2"/>
            </a:solidFill>
            <a:prstDash val="solid"/>
            <a:round/>
            <a:headEnd type="none" w="med" len="med"/>
            <a:tailEnd type="none" w="med" len="med"/>
          </a:ln>
        </p:spPr>
      </p:sp>
      <p:cxnSp>
        <p:nvCxnSpPr>
          <p:cNvPr id="6990" name="Google Shape;6990;p72"/>
          <p:cNvCxnSpPr/>
          <p:nvPr/>
        </p:nvCxnSpPr>
        <p:spPr>
          <a:xfrm rot="10800000" flipH="1">
            <a:off x="4128130" y="3533527"/>
            <a:ext cx="384000" cy="60000"/>
          </a:xfrm>
          <a:prstGeom prst="curvedConnector3">
            <a:avLst>
              <a:gd name="adj1" fmla="val 50000"/>
            </a:avLst>
          </a:prstGeom>
          <a:noFill/>
          <a:ln w="19050" cap="flat" cmpd="sng">
            <a:solidFill>
              <a:srgbClr val="FF0000"/>
            </a:solidFill>
            <a:prstDash val="solid"/>
            <a:round/>
            <a:headEnd type="none" w="med" len="med"/>
            <a:tailEnd type="triangle" w="med" len="med"/>
          </a:ln>
        </p:spPr>
      </p:cxnSp>
      <p:sp>
        <p:nvSpPr>
          <p:cNvPr id="6991" name="Google Shape;6991;p72"/>
          <p:cNvSpPr/>
          <p:nvPr/>
        </p:nvSpPr>
        <p:spPr>
          <a:xfrm>
            <a:off x="4500033" y="3483181"/>
            <a:ext cx="93300" cy="100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2" name="Google Shape;6992;p72"/>
          <p:cNvSpPr/>
          <p:nvPr/>
        </p:nvSpPr>
        <p:spPr>
          <a:xfrm>
            <a:off x="5244350" y="3105675"/>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3" name="Google Shape;6993;p72"/>
          <p:cNvSpPr/>
          <p:nvPr/>
        </p:nvSpPr>
        <p:spPr>
          <a:xfrm>
            <a:off x="5244351" y="3427275"/>
            <a:ext cx="138000" cy="133800"/>
          </a:xfrm>
          <a:prstGeom prst="cube">
            <a:avLst>
              <a:gd name="adj" fmla="val 28246"/>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994" name="Google Shape;6994;p72"/>
          <p:cNvCxnSpPr/>
          <p:nvPr/>
        </p:nvCxnSpPr>
        <p:spPr>
          <a:xfrm rot="10800000" flipH="1">
            <a:off x="4813012" y="3513034"/>
            <a:ext cx="437400" cy="1500"/>
          </a:xfrm>
          <a:prstGeom prst="curvedConnector3">
            <a:avLst>
              <a:gd name="adj1" fmla="val 100935"/>
            </a:avLst>
          </a:prstGeom>
          <a:noFill/>
          <a:ln w="19050" cap="flat" cmpd="sng">
            <a:solidFill>
              <a:srgbClr val="FF0000"/>
            </a:solidFill>
            <a:prstDash val="solid"/>
            <a:round/>
            <a:headEnd type="none" w="med" len="med"/>
            <a:tailEnd type="triangle" w="med" len="med"/>
          </a:ln>
        </p:spPr>
      </p:cxnSp>
      <p:pic>
        <p:nvPicPr>
          <p:cNvPr id="6995" name="Google Shape;6995;p72"/>
          <p:cNvPicPr preferRelativeResize="0"/>
          <p:nvPr/>
        </p:nvPicPr>
        <p:blipFill>
          <a:blip r:embed="rId1"/>
          <a:stretch>
            <a:fillRect/>
          </a:stretch>
        </p:blipFill>
        <p:spPr>
          <a:xfrm flipH="1">
            <a:off x="1406327" y="1086938"/>
            <a:ext cx="1261248" cy="1353248"/>
          </a:xfrm>
          <a:prstGeom prst="rect">
            <a:avLst/>
          </a:prstGeom>
          <a:noFill/>
          <a:ln>
            <a:noFill/>
          </a:ln>
        </p:spPr>
      </p:pic>
      <p:pic>
        <p:nvPicPr>
          <p:cNvPr id="6996" name="Google Shape;6996;p72"/>
          <p:cNvPicPr preferRelativeResize="0"/>
          <p:nvPr/>
        </p:nvPicPr>
        <p:blipFill>
          <a:blip r:embed="rId1"/>
          <a:stretch>
            <a:fillRect/>
          </a:stretch>
        </p:blipFill>
        <p:spPr>
          <a:xfrm flipH="1">
            <a:off x="785800" y="1723014"/>
            <a:ext cx="1261248" cy="1353248"/>
          </a:xfrm>
          <a:prstGeom prst="rect">
            <a:avLst/>
          </a:prstGeom>
          <a:noFill/>
          <a:ln>
            <a:noFill/>
          </a:ln>
        </p:spPr>
      </p:pic>
      <p:grpSp>
        <p:nvGrpSpPr>
          <p:cNvPr id="6997" name="Google Shape;6997;p72"/>
          <p:cNvGrpSpPr/>
          <p:nvPr/>
        </p:nvGrpSpPr>
        <p:grpSpPr>
          <a:xfrm>
            <a:off x="246407" y="1581479"/>
            <a:ext cx="383067" cy="413400"/>
            <a:chOff x="2476982" y="2030254"/>
            <a:chExt cx="383067" cy="413400"/>
          </a:xfrm>
        </p:grpSpPr>
        <p:sp>
          <p:nvSpPr>
            <p:cNvPr id="6998" name="Google Shape;6998;p72"/>
            <p:cNvSpPr/>
            <p:nvPr/>
          </p:nvSpPr>
          <p:spPr>
            <a:xfrm>
              <a:off x="2478823" y="2030254"/>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9" name="Google Shape;6999;p72"/>
            <p:cNvSpPr/>
            <p:nvPr/>
          </p:nvSpPr>
          <p:spPr>
            <a:xfrm>
              <a:off x="2571349" y="2129848"/>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0" name="Google Shape;7000;p72"/>
            <p:cNvSpPr/>
            <p:nvPr/>
          </p:nvSpPr>
          <p:spPr>
            <a:xfrm>
              <a:off x="2664605" y="2129848"/>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1" name="Google Shape;7001;p72"/>
            <p:cNvSpPr/>
            <p:nvPr/>
          </p:nvSpPr>
          <p:spPr>
            <a:xfrm>
              <a:off x="2478093" y="2129848"/>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2" name="Google Shape;7002;p72"/>
            <p:cNvSpPr/>
            <p:nvPr/>
          </p:nvSpPr>
          <p:spPr>
            <a:xfrm>
              <a:off x="2479873" y="2030254"/>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3" name="Google Shape;7003;p72"/>
            <p:cNvSpPr/>
            <p:nvPr/>
          </p:nvSpPr>
          <p:spPr>
            <a:xfrm>
              <a:off x="2573848" y="2030254"/>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4" name="Google Shape;7004;p72"/>
            <p:cNvSpPr/>
            <p:nvPr/>
          </p:nvSpPr>
          <p:spPr>
            <a:xfrm>
              <a:off x="2668868" y="2030254"/>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005" name="Google Shape;7005;p72"/>
            <p:cNvCxnSpPr/>
            <p:nvPr/>
          </p:nvCxnSpPr>
          <p:spPr>
            <a:xfrm>
              <a:off x="2514766" y="2091640"/>
              <a:ext cx="282300" cy="0"/>
            </a:xfrm>
            <a:prstGeom prst="straightConnector1">
              <a:avLst/>
            </a:prstGeom>
            <a:noFill/>
            <a:ln w="9525" cap="flat" cmpd="sng">
              <a:solidFill>
                <a:schemeClr val="dk2"/>
              </a:solidFill>
              <a:prstDash val="solid"/>
              <a:round/>
              <a:headEnd type="none" w="med" len="med"/>
              <a:tailEnd type="none" w="med" len="med"/>
            </a:ln>
          </p:spPr>
        </p:cxnSp>
        <p:cxnSp>
          <p:nvCxnSpPr>
            <p:cNvPr id="7006" name="Google Shape;7006;p72"/>
            <p:cNvCxnSpPr/>
            <p:nvPr/>
          </p:nvCxnSpPr>
          <p:spPr>
            <a:xfrm>
              <a:off x="2546599" y="2058270"/>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7007" name="Google Shape;7007;p72"/>
            <p:cNvCxnSpPr/>
            <p:nvPr/>
          </p:nvCxnSpPr>
          <p:spPr>
            <a:xfrm>
              <a:off x="2476982" y="222836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7008" name="Google Shape;7008;p72"/>
            <p:cNvCxnSpPr/>
            <p:nvPr/>
          </p:nvCxnSpPr>
          <p:spPr>
            <a:xfrm>
              <a:off x="2476982" y="2345581"/>
              <a:ext cx="282300" cy="0"/>
            </a:xfrm>
            <a:prstGeom prst="straightConnector1">
              <a:avLst/>
            </a:prstGeom>
            <a:noFill/>
            <a:ln w="9525" cap="flat" cmpd="sng">
              <a:solidFill>
                <a:schemeClr val="dk2"/>
              </a:solidFill>
              <a:prstDash val="solid"/>
              <a:round/>
              <a:headEnd type="none" w="med" len="med"/>
              <a:tailEnd type="none" w="med" len="med"/>
            </a:ln>
          </p:spPr>
        </p:cxnSp>
        <p:sp>
          <p:nvSpPr>
            <p:cNvPr id="7009" name="Google Shape;7009;p72"/>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7010" name="Google Shape;7010;p72"/>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7011" name="Google Shape;7011;p72"/>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7012" name="Google Shape;7012;p72"/>
            <p:cNvCxnSpPr/>
            <p:nvPr/>
          </p:nvCxnSpPr>
          <p:spPr>
            <a:xfrm rot="10800000" flipH="1">
              <a:off x="2760149" y="2127902"/>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7013" name="Google Shape;7013;p72"/>
            <p:cNvCxnSpPr/>
            <p:nvPr/>
          </p:nvCxnSpPr>
          <p:spPr>
            <a:xfrm rot="10800000" flipH="1">
              <a:off x="2760149" y="2241869"/>
              <a:ext cx="99900" cy="100800"/>
            </a:xfrm>
            <a:prstGeom prst="straightConnector1">
              <a:avLst/>
            </a:prstGeom>
            <a:noFill/>
            <a:ln w="9525" cap="flat" cmpd="sng">
              <a:solidFill>
                <a:schemeClr val="dk2"/>
              </a:solidFill>
              <a:prstDash val="solid"/>
              <a:round/>
              <a:headEnd type="none" w="med" len="med"/>
              <a:tailEnd type="none" w="med" len="med"/>
            </a:ln>
          </p:spPr>
        </p:cxnSp>
      </p:grpSp>
      <p:cxnSp>
        <p:nvCxnSpPr>
          <p:cNvPr id="7014" name="Google Shape;7014;p72"/>
          <p:cNvCxnSpPr/>
          <p:nvPr/>
        </p:nvCxnSpPr>
        <p:spPr>
          <a:xfrm>
            <a:off x="1253112" y="2398275"/>
            <a:ext cx="1356000" cy="15000"/>
          </a:xfrm>
          <a:prstGeom prst="curvedConnector3">
            <a:avLst>
              <a:gd name="adj1" fmla="val 50000"/>
            </a:avLst>
          </a:prstGeom>
          <a:noFill/>
          <a:ln w="19050" cap="flat" cmpd="sng">
            <a:solidFill>
              <a:srgbClr val="FF0000"/>
            </a:solidFill>
            <a:prstDash val="solid"/>
            <a:round/>
            <a:headEnd type="none" w="med" len="med"/>
            <a:tailEnd type="triangle" w="med" len="med"/>
          </a:ln>
        </p:spPr>
      </p:cxnSp>
      <p:sp>
        <p:nvSpPr>
          <p:cNvPr id="7015" name="Google Shape;7015;p72"/>
          <p:cNvSpPr/>
          <p:nvPr/>
        </p:nvSpPr>
        <p:spPr>
          <a:xfrm>
            <a:off x="3272279" y="1687075"/>
            <a:ext cx="380400" cy="3078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016" name="Google Shape;7016;p72"/>
          <p:cNvGrpSpPr/>
          <p:nvPr/>
        </p:nvGrpSpPr>
        <p:grpSpPr>
          <a:xfrm>
            <a:off x="4223438" y="763950"/>
            <a:ext cx="4067063" cy="1391151"/>
            <a:chOff x="4223438" y="763950"/>
            <a:chExt cx="4067063" cy="1391151"/>
          </a:xfrm>
        </p:grpSpPr>
        <p:grpSp>
          <p:nvGrpSpPr>
            <p:cNvPr id="7017" name="Google Shape;7017;p72"/>
            <p:cNvGrpSpPr/>
            <p:nvPr/>
          </p:nvGrpSpPr>
          <p:grpSpPr>
            <a:xfrm>
              <a:off x="5175725" y="763950"/>
              <a:ext cx="3114776" cy="1391151"/>
              <a:chOff x="3894100" y="1012700"/>
              <a:chExt cx="3114776" cy="1391151"/>
            </a:xfrm>
          </p:grpSpPr>
          <p:sp>
            <p:nvSpPr>
              <p:cNvPr id="7018" name="Google Shape;7018;p72"/>
              <p:cNvSpPr/>
              <p:nvPr/>
            </p:nvSpPr>
            <p:spPr>
              <a:xfrm>
                <a:off x="4568975" y="1374509"/>
                <a:ext cx="201900" cy="3597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9" name="Google Shape;7019;p72"/>
              <p:cNvSpPr/>
              <p:nvPr/>
            </p:nvSpPr>
            <p:spPr>
              <a:xfrm>
                <a:off x="5160362" y="1255361"/>
                <a:ext cx="201900" cy="5979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0" name="Google Shape;7020;p72"/>
              <p:cNvSpPr/>
              <p:nvPr/>
            </p:nvSpPr>
            <p:spPr>
              <a:xfrm>
                <a:off x="5753708" y="1145754"/>
                <a:ext cx="406500" cy="8172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1" name="Google Shape;7021;p72"/>
              <p:cNvSpPr/>
              <p:nvPr/>
            </p:nvSpPr>
            <p:spPr>
              <a:xfrm>
                <a:off x="6521676" y="1012700"/>
                <a:ext cx="487200" cy="1083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022" name="Google Shape;7022;p72"/>
              <p:cNvCxnSpPr/>
              <p:nvPr/>
            </p:nvCxnSpPr>
            <p:spPr>
              <a:xfrm>
                <a:off x="4831338" y="1551789"/>
                <a:ext cx="268500" cy="5100"/>
              </a:xfrm>
              <a:prstGeom prst="straightConnector1">
                <a:avLst/>
              </a:prstGeom>
              <a:noFill/>
              <a:ln w="9525" cap="flat" cmpd="sng">
                <a:solidFill>
                  <a:schemeClr val="dk2"/>
                </a:solidFill>
                <a:prstDash val="solid"/>
                <a:round/>
                <a:headEnd type="none" w="med" len="med"/>
                <a:tailEnd type="triangle" w="med" len="med"/>
              </a:ln>
            </p:spPr>
          </p:cxnSp>
          <p:cxnSp>
            <p:nvCxnSpPr>
              <p:cNvPr id="7023" name="Google Shape;7023;p72"/>
              <p:cNvCxnSpPr/>
              <p:nvPr/>
            </p:nvCxnSpPr>
            <p:spPr>
              <a:xfrm>
                <a:off x="5423705" y="1551789"/>
                <a:ext cx="268500" cy="5100"/>
              </a:xfrm>
              <a:prstGeom prst="straightConnector1">
                <a:avLst/>
              </a:prstGeom>
              <a:noFill/>
              <a:ln w="9525" cap="flat" cmpd="sng">
                <a:solidFill>
                  <a:schemeClr val="dk2"/>
                </a:solidFill>
                <a:prstDash val="solid"/>
                <a:round/>
                <a:headEnd type="none" w="med" len="med"/>
                <a:tailEnd type="triangle" w="med" len="med"/>
              </a:ln>
            </p:spPr>
          </p:cxnSp>
          <p:cxnSp>
            <p:nvCxnSpPr>
              <p:cNvPr id="7024" name="Google Shape;7024;p72"/>
              <p:cNvCxnSpPr/>
              <p:nvPr/>
            </p:nvCxnSpPr>
            <p:spPr>
              <a:xfrm>
                <a:off x="6206733" y="1551789"/>
                <a:ext cx="268500" cy="5100"/>
              </a:xfrm>
              <a:prstGeom prst="straightConnector1">
                <a:avLst/>
              </a:prstGeom>
              <a:noFill/>
              <a:ln w="9525" cap="flat" cmpd="sng">
                <a:solidFill>
                  <a:schemeClr val="dk2"/>
                </a:solidFill>
                <a:prstDash val="solid"/>
                <a:round/>
                <a:headEnd type="none" w="med" len="med"/>
                <a:tailEnd type="triangle" w="med" len="med"/>
              </a:ln>
            </p:spPr>
          </p:cxnSp>
          <p:sp>
            <p:nvSpPr>
              <p:cNvPr id="7025" name="Google Shape;7025;p72"/>
              <p:cNvSpPr txBox="1"/>
              <p:nvPr/>
            </p:nvSpPr>
            <p:spPr>
              <a:xfrm>
                <a:off x="3894100" y="1598991"/>
                <a:ext cx="48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t>14*14</a:t>
                </a:r>
                <a:endParaRPr sz="600"/>
              </a:p>
            </p:txBody>
          </p:sp>
          <p:sp>
            <p:nvSpPr>
              <p:cNvPr id="7026" name="Google Shape;7026;p72"/>
              <p:cNvSpPr txBox="1"/>
              <p:nvPr/>
            </p:nvSpPr>
            <p:spPr>
              <a:xfrm>
                <a:off x="4315301" y="1683755"/>
                <a:ext cx="48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t>28*28</a:t>
                </a:r>
                <a:endParaRPr sz="600"/>
              </a:p>
            </p:txBody>
          </p:sp>
          <p:sp>
            <p:nvSpPr>
              <p:cNvPr id="7027" name="Google Shape;7027;p72"/>
              <p:cNvSpPr txBox="1"/>
              <p:nvPr/>
            </p:nvSpPr>
            <p:spPr>
              <a:xfrm>
                <a:off x="4935087" y="1802903"/>
                <a:ext cx="48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t>56*56</a:t>
                </a:r>
                <a:endParaRPr sz="600"/>
              </a:p>
            </p:txBody>
          </p:sp>
          <p:sp>
            <p:nvSpPr>
              <p:cNvPr id="7028" name="Google Shape;7028;p72"/>
              <p:cNvSpPr txBox="1"/>
              <p:nvPr/>
            </p:nvSpPr>
            <p:spPr>
              <a:xfrm>
                <a:off x="5468860" y="1936327"/>
                <a:ext cx="69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t>112*112</a:t>
                </a:r>
                <a:endParaRPr sz="600"/>
              </a:p>
            </p:txBody>
          </p:sp>
          <p:sp>
            <p:nvSpPr>
              <p:cNvPr id="7029" name="Google Shape;7029;p72"/>
              <p:cNvSpPr/>
              <p:nvPr/>
            </p:nvSpPr>
            <p:spPr>
              <a:xfrm>
                <a:off x="4125632" y="1450429"/>
                <a:ext cx="98700" cy="2082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030" name="Google Shape;7030;p72"/>
              <p:cNvCxnSpPr/>
              <p:nvPr/>
            </p:nvCxnSpPr>
            <p:spPr>
              <a:xfrm>
                <a:off x="4262554" y="1551789"/>
                <a:ext cx="268500" cy="5100"/>
              </a:xfrm>
              <a:prstGeom prst="straightConnector1">
                <a:avLst/>
              </a:prstGeom>
              <a:noFill/>
              <a:ln w="9525" cap="flat" cmpd="sng">
                <a:solidFill>
                  <a:schemeClr val="dk2"/>
                </a:solidFill>
                <a:prstDash val="solid"/>
                <a:round/>
                <a:headEnd type="none" w="med" len="med"/>
                <a:tailEnd type="triangle" w="med" len="med"/>
              </a:ln>
            </p:spPr>
          </p:cxnSp>
          <p:sp>
            <p:nvSpPr>
              <p:cNvPr id="7031" name="Google Shape;7031;p72"/>
              <p:cNvSpPr txBox="1"/>
              <p:nvPr/>
            </p:nvSpPr>
            <p:spPr>
              <a:xfrm>
                <a:off x="6206746" y="2096051"/>
                <a:ext cx="69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t>224*224</a:t>
                </a:r>
                <a:endParaRPr sz="600"/>
              </a:p>
            </p:txBody>
          </p:sp>
        </p:grpSp>
        <p:pic>
          <p:nvPicPr>
            <p:cNvPr id="7032" name="Google Shape;7032;p72"/>
            <p:cNvPicPr preferRelativeResize="0"/>
            <p:nvPr/>
          </p:nvPicPr>
          <p:blipFill>
            <a:blip r:embed="rId2"/>
            <a:stretch>
              <a:fillRect/>
            </a:stretch>
          </p:blipFill>
          <p:spPr>
            <a:xfrm>
              <a:off x="4223438" y="950525"/>
              <a:ext cx="833025" cy="736550"/>
            </a:xfrm>
            <a:prstGeom prst="rect">
              <a:avLst/>
            </a:prstGeom>
            <a:noFill/>
            <a:ln>
              <a:noFill/>
            </a:ln>
          </p:spPr>
        </p:pic>
        <p:sp>
          <p:nvSpPr>
            <p:cNvPr id="7033" name="Google Shape;7033;p72"/>
            <p:cNvSpPr txBox="1"/>
            <p:nvPr/>
          </p:nvSpPr>
          <p:spPr>
            <a:xfrm>
              <a:off x="5056475" y="1118700"/>
              <a:ext cx="28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a:t>
              </a:r>
              <a:endParaRPr lang="en-GB"/>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7037" name="Shape 7037"/>
        <p:cNvGrpSpPr/>
        <p:nvPr/>
      </p:nvGrpSpPr>
      <p:grpSpPr>
        <a:xfrm>
          <a:off x="0" y="0"/>
          <a:ext cx="0" cy="0"/>
          <a:chOff x="0" y="0"/>
          <a:chExt cx="0" cy="0"/>
        </a:xfrm>
      </p:grpSpPr>
      <p:sp>
        <p:nvSpPr>
          <p:cNvPr id="7038" name="Google Shape;7038;p73"/>
          <p:cNvSpPr/>
          <p:nvPr/>
        </p:nvSpPr>
        <p:spPr>
          <a:xfrm>
            <a:off x="1873675" y="1228964"/>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9" name="Google Shape;7039;p73"/>
          <p:cNvSpPr/>
          <p:nvPr/>
        </p:nvSpPr>
        <p:spPr>
          <a:xfrm>
            <a:off x="3002214" y="1229000"/>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0" name="Google Shape;7040;p73"/>
          <p:cNvSpPr/>
          <p:nvPr/>
        </p:nvSpPr>
        <p:spPr>
          <a:xfrm>
            <a:off x="3002214" y="1685290"/>
            <a:ext cx="198000" cy="220200"/>
          </a:xfrm>
          <a:prstGeom prst="cube">
            <a:avLst>
              <a:gd name="adj" fmla="val 28246"/>
            </a:avLst>
          </a:prstGeom>
          <a:gradFill>
            <a:gsLst>
              <a:gs pos="0">
                <a:srgbClr val="00FFFF"/>
              </a:gs>
              <a:gs pos="100000">
                <a:srgbClr val="B0DAF1"/>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1" name="Google Shape;7041;p73"/>
          <p:cNvSpPr/>
          <p:nvPr/>
        </p:nvSpPr>
        <p:spPr>
          <a:xfrm>
            <a:off x="4414901" y="1223243"/>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2" name="Google Shape;7042;p73"/>
          <p:cNvSpPr/>
          <p:nvPr/>
        </p:nvSpPr>
        <p:spPr>
          <a:xfrm>
            <a:off x="5438467" y="1228977"/>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043" name="Google Shape;7043;p73"/>
          <p:cNvCxnSpPr/>
          <p:nvPr/>
        </p:nvCxnSpPr>
        <p:spPr>
          <a:xfrm>
            <a:off x="5492686" y="1712654"/>
            <a:ext cx="405300" cy="0"/>
          </a:xfrm>
          <a:prstGeom prst="straightConnector1">
            <a:avLst/>
          </a:prstGeom>
          <a:noFill/>
          <a:ln w="9525" cap="flat" cmpd="sng">
            <a:solidFill>
              <a:schemeClr val="dk2"/>
            </a:solidFill>
            <a:prstDash val="solid"/>
            <a:round/>
            <a:headEnd type="none" w="med" len="med"/>
            <a:tailEnd type="none" w="med" len="med"/>
          </a:ln>
        </p:spPr>
      </p:cxnSp>
      <p:grpSp>
        <p:nvGrpSpPr>
          <p:cNvPr id="7044" name="Google Shape;7044;p73"/>
          <p:cNvGrpSpPr/>
          <p:nvPr/>
        </p:nvGrpSpPr>
        <p:grpSpPr>
          <a:xfrm>
            <a:off x="5438484" y="1704704"/>
            <a:ext cx="458224" cy="227991"/>
            <a:chOff x="5668659" y="1713442"/>
            <a:chExt cx="458224" cy="227991"/>
          </a:xfrm>
        </p:grpSpPr>
        <p:grpSp>
          <p:nvGrpSpPr>
            <p:cNvPr id="7045" name="Google Shape;7045;p73"/>
            <p:cNvGrpSpPr/>
            <p:nvPr/>
          </p:nvGrpSpPr>
          <p:grpSpPr>
            <a:xfrm>
              <a:off x="5802485" y="1713507"/>
              <a:ext cx="188679" cy="227926"/>
              <a:chOff x="5802485" y="1713507"/>
              <a:chExt cx="188679" cy="227926"/>
            </a:xfrm>
          </p:grpSpPr>
          <p:sp>
            <p:nvSpPr>
              <p:cNvPr id="7046" name="Google Shape;7046;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7" name="Google Shape;7047;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48" name="Google Shape;7048;p73"/>
            <p:cNvGrpSpPr/>
            <p:nvPr/>
          </p:nvGrpSpPr>
          <p:grpSpPr>
            <a:xfrm>
              <a:off x="5936312" y="1713442"/>
              <a:ext cx="190570" cy="227991"/>
              <a:chOff x="5936312" y="1713442"/>
              <a:chExt cx="190570" cy="227991"/>
            </a:xfrm>
          </p:grpSpPr>
          <p:sp>
            <p:nvSpPr>
              <p:cNvPr id="7049" name="Google Shape;7049;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0" name="Google Shape;7050;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1" name="Google Shape;7051;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052" name="Google Shape;7052;p73"/>
            <p:cNvGrpSpPr/>
            <p:nvPr/>
          </p:nvGrpSpPr>
          <p:grpSpPr>
            <a:xfrm>
              <a:off x="5668659" y="1714000"/>
              <a:ext cx="193488" cy="227433"/>
              <a:chOff x="5668659" y="1714000"/>
              <a:chExt cx="193488" cy="227433"/>
            </a:xfrm>
          </p:grpSpPr>
          <p:sp>
            <p:nvSpPr>
              <p:cNvPr id="7053" name="Google Shape;7053;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4" name="Google Shape;7054;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7055" name="Google Shape;7055;p73"/>
          <p:cNvSpPr/>
          <p:nvPr/>
        </p:nvSpPr>
        <p:spPr>
          <a:xfrm>
            <a:off x="3633847" y="1099775"/>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6" name="Google Shape;7056;p73"/>
          <p:cNvSpPr/>
          <p:nvPr/>
        </p:nvSpPr>
        <p:spPr>
          <a:xfrm>
            <a:off x="6501812" y="1685290"/>
            <a:ext cx="198000" cy="220200"/>
          </a:xfrm>
          <a:prstGeom prst="cube">
            <a:avLst>
              <a:gd name="adj" fmla="val 28246"/>
            </a:avLst>
          </a:prstGeom>
          <a:gradFill>
            <a:gsLst>
              <a:gs pos="0">
                <a:srgbClr val="00FFFF"/>
              </a:gs>
              <a:gs pos="100000">
                <a:srgbClr val="B0DAF1"/>
              </a:gs>
            </a:gsLst>
            <a:lin ang="0" scaled="0"/>
          </a:gra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057" name="Google Shape;7057;p73"/>
          <p:cNvCxnSpPr/>
          <p:nvPr/>
        </p:nvCxnSpPr>
        <p:spPr>
          <a:xfrm rot="10800000" flipH="1">
            <a:off x="5882822" y="1817493"/>
            <a:ext cx="627600" cy="24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7058" name="Google Shape;7058;p73"/>
          <p:cNvGrpSpPr/>
          <p:nvPr/>
        </p:nvGrpSpPr>
        <p:grpSpPr>
          <a:xfrm>
            <a:off x="1865080" y="1651671"/>
            <a:ext cx="570552" cy="583354"/>
            <a:chOff x="506259" y="2370079"/>
            <a:chExt cx="560574" cy="638941"/>
          </a:xfrm>
        </p:grpSpPr>
        <p:grpSp>
          <p:nvGrpSpPr>
            <p:cNvPr id="7059" name="Google Shape;7059;p73"/>
            <p:cNvGrpSpPr/>
            <p:nvPr/>
          </p:nvGrpSpPr>
          <p:grpSpPr>
            <a:xfrm>
              <a:off x="608609" y="2370079"/>
              <a:ext cx="458224" cy="523616"/>
              <a:chOff x="608609" y="2370079"/>
              <a:chExt cx="458224" cy="523616"/>
            </a:xfrm>
          </p:grpSpPr>
          <p:grpSp>
            <p:nvGrpSpPr>
              <p:cNvPr id="7060" name="Google Shape;7060;p73"/>
              <p:cNvGrpSpPr/>
              <p:nvPr/>
            </p:nvGrpSpPr>
            <p:grpSpPr>
              <a:xfrm>
                <a:off x="608609" y="2665704"/>
                <a:ext cx="458224" cy="227991"/>
                <a:chOff x="5668659" y="1713442"/>
                <a:chExt cx="458224" cy="227991"/>
              </a:xfrm>
            </p:grpSpPr>
            <p:grpSp>
              <p:nvGrpSpPr>
                <p:cNvPr id="7061" name="Google Shape;7061;p73"/>
                <p:cNvGrpSpPr/>
                <p:nvPr/>
              </p:nvGrpSpPr>
              <p:grpSpPr>
                <a:xfrm>
                  <a:off x="5802485" y="1713507"/>
                  <a:ext cx="188679" cy="227926"/>
                  <a:chOff x="5802485" y="1713507"/>
                  <a:chExt cx="188679" cy="227926"/>
                </a:xfrm>
              </p:grpSpPr>
              <p:sp>
                <p:nvSpPr>
                  <p:cNvPr id="7062" name="Google Shape;7062;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3" name="Google Shape;7063;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64" name="Google Shape;7064;p73"/>
                <p:cNvGrpSpPr/>
                <p:nvPr/>
              </p:nvGrpSpPr>
              <p:grpSpPr>
                <a:xfrm>
                  <a:off x="5936312" y="1713442"/>
                  <a:ext cx="190570" cy="227991"/>
                  <a:chOff x="5936312" y="1713442"/>
                  <a:chExt cx="190570" cy="227991"/>
                </a:xfrm>
              </p:grpSpPr>
              <p:sp>
                <p:nvSpPr>
                  <p:cNvPr id="7065" name="Google Shape;7065;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6" name="Google Shape;7066;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7" name="Google Shape;7067;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068" name="Google Shape;7068;p73"/>
                <p:cNvGrpSpPr/>
                <p:nvPr/>
              </p:nvGrpSpPr>
              <p:grpSpPr>
                <a:xfrm>
                  <a:off x="5668659" y="1714000"/>
                  <a:ext cx="193488" cy="227433"/>
                  <a:chOff x="5668659" y="1714000"/>
                  <a:chExt cx="193488" cy="227433"/>
                </a:xfrm>
              </p:grpSpPr>
              <p:sp>
                <p:nvSpPr>
                  <p:cNvPr id="7069" name="Google Shape;7069;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0" name="Google Shape;7070;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7071" name="Google Shape;7071;p73"/>
              <p:cNvGrpSpPr/>
              <p:nvPr/>
            </p:nvGrpSpPr>
            <p:grpSpPr>
              <a:xfrm>
                <a:off x="608609" y="2511879"/>
                <a:ext cx="458224" cy="227991"/>
                <a:chOff x="5668659" y="1713442"/>
                <a:chExt cx="458224" cy="227991"/>
              </a:xfrm>
            </p:grpSpPr>
            <p:grpSp>
              <p:nvGrpSpPr>
                <p:cNvPr id="7072" name="Google Shape;7072;p73"/>
                <p:cNvGrpSpPr/>
                <p:nvPr/>
              </p:nvGrpSpPr>
              <p:grpSpPr>
                <a:xfrm>
                  <a:off x="5802485" y="1713507"/>
                  <a:ext cx="188679" cy="227926"/>
                  <a:chOff x="5802485" y="1713507"/>
                  <a:chExt cx="188679" cy="227926"/>
                </a:xfrm>
              </p:grpSpPr>
              <p:sp>
                <p:nvSpPr>
                  <p:cNvPr id="7073" name="Google Shape;7073;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4" name="Google Shape;7074;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75" name="Google Shape;7075;p73"/>
                <p:cNvGrpSpPr/>
                <p:nvPr/>
              </p:nvGrpSpPr>
              <p:grpSpPr>
                <a:xfrm>
                  <a:off x="5936312" y="1713442"/>
                  <a:ext cx="190570" cy="227991"/>
                  <a:chOff x="5936312" y="1713442"/>
                  <a:chExt cx="190570" cy="227991"/>
                </a:xfrm>
              </p:grpSpPr>
              <p:sp>
                <p:nvSpPr>
                  <p:cNvPr id="7076" name="Google Shape;7076;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7" name="Google Shape;7077;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8" name="Google Shape;7078;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079" name="Google Shape;7079;p73"/>
                <p:cNvGrpSpPr/>
                <p:nvPr/>
              </p:nvGrpSpPr>
              <p:grpSpPr>
                <a:xfrm>
                  <a:off x="5668659" y="1714000"/>
                  <a:ext cx="193488" cy="227433"/>
                  <a:chOff x="5668659" y="1714000"/>
                  <a:chExt cx="193488" cy="227433"/>
                </a:xfrm>
              </p:grpSpPr>
              <p:sp>
                <p:nvSpPr>
                  <p:cNvPr id="7080" name="Google Shape;7080;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1" name="Google Shape;7081;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7082" name="Google Shape;7082;p73"/>
              <p:cNvGrpSpPr/>
              <p:nvPr/>
            </p:nvGrpSpPr>
            <p:grpSpPr>
              <a:xfrm>
                <a:off x="608609" y="2370079"/>
                <a:ext cx="458224" cy="227991"/>
                <a:chOff x="5668659" y="1713442"/>
                <a:chExt cx="458224" cy="227991"/>
              </a:xfrm>
            </p:grpSpPr>
            <p:grpSp>
              <p:nvGrpSpPr>
                <p:cNvPr id="7083" name="Google Shape;7083;p73"/>
                <p:cNvGrpSpPr/>
                <p:nvPr/>
              </p:nvGrpSpPr>
              <p:grpSpPr>
                <a:xfrm>
                  <a:off x="5802485" y="1713507"/>
                  <a:ext cx="188679" cy="227926"/>
                  <a:chOff x="5802485" y="1713507"/>
                  <a:chExt cx="188679" cy="227926"/>
                </a:xfrm>
              </p:grpSpPr>
              <p:sp>
                <p:nvSpPr>
                  <p:cNvPr id="7084" name="Google Shape;7084;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5" name="Google Shape;7085;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86" name="Google Shape;7086;p73"/>
                <p:cNvGrpSpPr/>
                <p:nvPr/>
              </p:nvGrpSpPr>
              <p:grpSpPr>
                <a:xfrm>
                  <a:off x="5936312" y="1713442"/>
                  <a:ext cx="190570" cy="227991"/>
                  <a:chOff x="5936312" y="1713442"/>
                  <a:chExt cx="190570" cy="227991"/>
                </a:xfrm>
              </p:grpSpPr>
              <p:sp>
                <p:nvSpPr>
                  <p:cNvPr id="7087" name="Google Shape;7087;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8" name="Google Shape;7088;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9" name="Google Shape;7089;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090" name="Google Shape;7090;p73"/>
                <p:cNvGrpSpPr/>
                <p:nvPr/>
              </p:nvGrpSpPr>
              <p:grpSpPr>
                <a:xfrm>
                  <a:off x="5668659" y="1714000"/>
                  <a:ext cx="193488" cy="227433"/>
                  <a:chOff x="5668659" y="1714000"/>
                  <a:chExt cx="193488" cy="227433"/>
                </a:xfrm>
              </p:grpSpPr>
              <p:sp>
                <p:nvSpPr>
                  <p:cNvPr id="7091" name="Google Shape;7091;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2" name="Google Shape;7092;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7093" name="Google Shape;7093;p73"/>
            <p:cNvGrpSpPr/>
            <p:nvPr/>
          </p:nvGrpSpPr>
          <p:grpSpPr>
            <a:xfrm>
              <a:off x="558859" y="2427004"/>
              <a:ext cx="458224" cy="523616"/>
              <a:chOff x="608609" y="2370079"/>
              <a:chExt cx="458224" cy="523616"/>
            </a:xfrm>
          </p:grpSpPr>
          <p:grpSp>
            <p:nvGrpSpPr>
              <p:cNvPr id="7094" name="Google Shape;7094;p73"/>
              <p:cNvGrpSpPr/>
              <p:nvPr/>
            </p:nvGrpSpPr>
            <p:grpSpPr>
              <a:xfrm>
                <a:off x="608609" y="2665704"/>
                <a:ext cx="458224" cy="227991"/>
                <a:chOff x="5668659" y="1713442"/>
                <a:chExt cx="458224" cy="227991"/>
              </a:xfrm>
            </p:grpSpPr>
            <p:grpSp>
              <p:nvGrpSpPr>
                <p:cNvPr id="7095" name="Google Shape;7095;p73"/>
                <p:cNvGrpSpPr/>
                <p:nvPr/>
              </p:nvGrpSpPr>
              <p:grpSpPr>
                <a:xfrm>
                  <a:off x="5802485" y="1713507"/>
                  <a:ext cx="188679" cy="227926"/>
                  <a:chOff x="5802485" y="1713507"/>
                  <a:chExt cx="188679" cy="227926"/>
                </a:xfrm>
              </p:grpSpPr>
              <p:sp>
                <p:nvSpPr>
                  <p:cNvPr id="7096" name="Google Shape;7096;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7" name="Google Shape;7097;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98" name="Google Shape;7098;p73"/>
                <p:cNvGrpSpPr/>
                <p:nvPr/>
              </p:nvGrpSpPr>
              <p:grpSpPr>
                <a:xfrm>
                  <a:off x="5936312" y="1713442"/>
                  <a:ext cx="190570" cy="227991"/>
                  <a:chOff x="5936312" y="1713442"/>
                  <a:chExt cx="190570" cy="227991"/>
                </a:xfrm>
              </p:grpSpPr>
              <p:sp>
                <p:nvSpPr>
                  <p:cNvPr id="7099" name="Google Shape;7099;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0" name="Google Shape;7100;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1" name="Google Shape;7101;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02" name="Google Shape;7102;p73"/>
                <p:cNvGrpSpPr/>
                <p:nvPr/>
              </p:nvGrpSpPr>
              <p:grpSpPr>
                <a:xfrm>
                  <a:off x="5668659" y="1714000"/>
                  <a:ext cx="193488" cy="227433"/>
                  <a:chOff x="5668659" y="1714000"/>
                  <a:chExt cx="193488" cy="227433"/>
                </a:xfrm>
              </p:grpSpPr>
              <p:sp>
                <p:nvSpPr>
                  <p:cNvPr id="7103" name="Google Shape;7103;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4" name="Google Shape;7104;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7105" name="Google Shape;7105;p73"/>
              <p:cNvGrpSpPr/>
              <p:nvPr/>
            </p:nvGrpSpPr>
            <p:grpSpPr>
              <a:xfrm>
                <a:off x="608609" y="2511879"/>
                <a:ext cx="458224" cy="227991"/>
                <a:chOff x="5668659" y="1713442"/>
                <a:chExt cx="458224" cy="227991"/>
              </a:xfrm>
            </p:grpSpPr>
            <p:grpSp>
              <p:nvGrpSpPr>
                <p:cNvPr id="7106" name="Google Shape;7106;p73"/>
                <p:cNvGrpSpPr/>
                <p:nvPr/>
              </p:nvGrpSpPr>
              <p:grpSpPr>
                <a:xfrm>
                  <a:off x="5802485" y="1713507"/>
                  <a:ext cx="188679" cy="227926"/>
                  <a:chOff x="5802485" y="1713507"/>
                  <a:chExt cx="188679" cy="227926"/>
                </a:xfrm>
              </p:grpSpPr>
              <p:sp>
                <p:nvSpPr>
                  <p:cNvPr id="7107" name="Google Shape;7107;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8" name="Google Shape;7108;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09" name="Google Shape;7109;p73"/>
                <p:cNvGrpSpPr/>
                <p:nvPr/>
              </p:nvGrpSpPr>
              <p:grpSpPr>
                <a:xfrm>
                  <a:off x="5936312" y="1713442"/>
                  <a:ext cx="190570" cy="227991"/>
                  <a:chOff x="5936312" y="1713442"/>
                  <a:chExt cx="190570" cy="227991"/>
                </a:xfrm>
              </p:grpSpPr>
              <p:sp>
                <p:nvSpPr>
                  <p:cNvPr id="7110" name="Google Shape;7110;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1" name="Google Shape;7111;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2" name="Google Shape;7112;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13" name="Google Shape;7113;p73"/>
                <p:cNvGrpSpPr/>
                <p:nvPr/>
              </p:nvGrpSpPr>
              <p:grpSpPr>
                <a:xfrm>
                  <a:off x="5668659" y="1714000"/>
                  <a:ext cx="193488" cy="227433"/>
                  <a:chOff x="5668659" y="1714000"/>
                  <a:chExt cx="193488" cy="227433"/>
                </a:xfrm>
              </p:grpSpPr>
              <p:sp>
                <p:nvSpPr>
                  <p:cNvPr id="7114" name="Google Shape;7114;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5" name="Google Shape;7115;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7116" name="Google Shape;7116;p73"/>
              <p:cNvGrpSpPr/>
              <p:nvPr/>
            </p:nvGrpSpPr>
            <p:grpSpPr>
              <a:xfrm>
                <a:off x="608609" y="2370079"/>
                <a:ext cx="458224" cy="227991"/>
                <a:chOff x="5668659" y="1713442"/>
                <a:chExt cx="458224" cy="227991"/>
              </a:xfrm>
            </p:grpSpPr>
            <p:grpSp>
              <p:nvGrpSpPr>
                <p:cNvPr id="7117" name="Google Shape;7117;p73"/>
                <p:cNvGrpSpPr/>
                <p:nvPr/>
              </p:nvGrpSpPr>
              <p:grpSpPr>
                <a:xfrm>
                  <a:off x="5802485" y="1713507"/>
                  <a:ext cx="188679" cy="227926"/>
                  <a:chOff x="5802485" y="1713507"/>
                  <a:chExt cx="188679" cy="227926"/>
                </a:xfrm>
              </p:grpSpPr>
              <p:sp>
                <p:nvSpPr>
                  <p:cNvPr id="7118" name="Google Shape;7118;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9" name="Google Shape;7119;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20" name="Google Shape;7120;p73"/>
                <p:cNvGrpSpPr/>
                <p:nvPr/>
              </p:nvGrpSpPr>
              <p:grpSpPr>
                <a:xfrm>
                  <a:off x="5936312" y="1713442"/>
                  <a:ext cx="190570" cy="227991"/>
                  <a:chOff x="5936312" y="1713442"/>
                  <a:chExt cx="190570" cy="227991"/>
                </a:xfrm>
              </p:grpSpPr>
              <p:sp>
                <p:nvSpPr>
                  <p:cNvPr id="7121" name="Google Shape;7121;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2" name="Google Shape;7122;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3" name="Google Shape;7123;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24" name="Google Shape;7124;p73"/>
                <p:cNvGrpSpPr/>
                <p:nvPr/>
              </p:nvGrpSpPr>
              <p:grpSpPr>
                <a:xfrm>
                  <a:off x="5668659" y="1714000"/>
                  <a:ext cx="193488" cy="227433"/>
                  <a:chOff x="5668659" y="1714000"/>
                  <a:chExt cx="193488" cy="227433"/>
                </a:xfrm>
              </p:grpSpPr>
              <p:sp>
                <p:nvSpPr>
                  <p:cNvPr id="7125" name="Google Shape;7125;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6" name="Google Shape;7126;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7127" name="Google Shape;7127;p73"/>
            <p:cNvGrpSpPr/>
            <p:nvPr/>
          </p:nvGrpSpPr>
          <p:grpSpPr>
            <a:xfrm>
              <a:off x="506259" y="2485404"/>
              <a:ext cx="458224" cy="523616"/>
              <a:chOff x="608609" y="2370079"/>
              <a:chExt cx="458224" cy="523616"/>
            </a:xfrm>
          </p:grpSpPr>
          <p:grpSp>
            <p:nvGrpSpPr>
              <p:cNvPr id="7128" name="Google Shape;7128;p73"/>
              <p:cNvGrpSpPr/>
              <p:nvPr/>
            </p:nvGrpSpPr>
            <p:grpSpPr>
              <a:xfrm>
                <a:off x="608609" y="2665704"/>
                <a:ext cx="458224" cy="227991"/>
                <a:chOff x="5668659" y="1713442"/>
                <a:chExt cx="458224" cy="227991"/>
              </a:xfrm>
            </p:grpSpPr>
            <p:grpSp>
              <p:nvGrpSpPr>
                <p:cNvPr id="7129" name="Google Shape;7129;p73"/>
                <p:cNvGrpSpPr/>
                <p:nvPr/>
              </p:nvGrpSpPr>
              <p:grpSpPr>
                <a:xfrm>
                  <a:off x="5802485" y="1713507"/>
                  <a:ext cx="188679" cy="227926"/>
                  <a:chOff x="5802485" y="1713507"/>
                  <a:chExt cx="188679" cy="227926"/>
                </a:xfrm>
              </p:grpSpPr>
              <p:sp>
                <p:nvSpPr>
                  <p:cNvPr id="7130" name="Google Shape;7130;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1" name="Google Shape;7131;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32" name="Google Shape;7132;p73"/>
                <p:cNvGrpSpPr/>
                <p:nvPr/>
              </p:nvGrpSpPr>
              <p:grpSpPr>
                <a:xfrm>
                  <a:off x="5936312" y="1713442"/>
                  <a:ext cx="190570" cy="227991"/>
                  <a:chOff x="5936312" y="1713442"/>
                  <a:chExt cx="190570" cy="227991"/>
                </a:xfrm>
              </p:grpSpPr>
              <p:sp>
                <p:nvSpPr>
                  <p:cNvPr id="7133" name="Google Shape;7133;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4" name="Google Shape;7134;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5" name="Google Shape;7135;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36" name="Google Shape;7136;p73"/>
                <p:cNvGrpSpPr/>
                <p:nvPr/>
              </p:nvGrpSpPr>
              <p:grpSpPr>
                <a:xfrm>
                  <a:off x="5668659" y="1714000"/>
                  <a:ext cx="193488" cy="227433"/>
                  <a:chOff x="5668659" y="1714000"/>
                  <a:chExt cx="193488" cy="227433"/>
                </a:xfrm>
              </p:grpSpPr>
              <p:sp>
                <p:nvSpPr>
                  <p:cNvPr id="7137" name="Google Shape;7137;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8" name="Google Shape;7138;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7139" name="Google Shape;7139;p73"/>
              <p:cNvGrpSpPr/>
              <p:nvPr/>
            </p:nvGrpSpPr>
            <p:grpSpPr>
              <a:xfrm>
                <a:off x="608609" y="2511879"/>
                <a:ext cx="458224" cy="227991"/>
                <a:chOff x="5668659" y="1713442"/>
                <a:chExt cx="458224" cy="227991"/>
              </a:xfrm>
            </p:grpSpPr>
            <p:grpSp>
              <p:nvGrpSpPr>
                <p:cNvPr id="7140" name="Google Shape;7140;p73"/>
                <p:cNvGrpSpPr/>
                <p:nvPr/>
              </p:nvGrpSpPr>
              <p:grpSpPr>
                <a:xfrm>
                  <a:off x="5802485" y="1713507"/>
                  <a:ext cx="188679" cy="227926"/>
                  <a:chOff x="5802485" y="1713507"/>
                  <a:chExt cx="188679" cy="227926"/>
                </a:xfrm>
              </p:grpSpPr>
              <p:sp>
                <p:nvSpPr>
                  <p:cNvPr id="7141" name="Google Shape;7141;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2" name="Google Shape;7142;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43" name="Google Shape;7143;p73"/>
                <p:cNvGrpSpPr/>
                <p:nvPr/>
              </p:nvGrpSpPr>
              <p:grpSpPr>
                <a:xfrm>
                  <a:off x="5936312" y="1713442"/>
                  <a:ext cx="190570" cy="227991"/>
                  <a:chOff x="5936312" y="1713442"/>
                  <a:chExt cx="190570" cy="227991"/>
                </a:xfrm>
              </p:grpSpPr>
              <p:sp>
                <p:nvSpPr>
                  <p:cNvPr id="7144" name="Google Shape;7144;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5" name="Google Shape;7145;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6" name="Google Shape;7146;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47" name="Google Shape;7147;p73"/>
                <p:cNvGrpSpPr/>
                <p:nvPr/>
              </p:nvGrpSpPr>
              <p:grpSpPr>
                <a:xfrm>
                  <a:off x="5668659" y="1714000"/>
                  <a:ext cx="193488" cy="227433"/>
                  <a:chOff x="5668659" y="1714000"/>
                  <a:chExt cx="193488" cy="227433"/>
                </a:xfrm>
              </p:grpSpPr>
              <p:sp>
                <p:nvSpPr>
                  <p:cNvPr id="7148" name="Google Shape;7148;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9" name="Google Shape;7149;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7150" name="Google Shape;7150;p73"/>
              <p:cNvGrpSpPr/>
              <p:nvPr/>
            </p:nvGrpSpPr>
            <p:grpSpPr>
              <a:xfrm>
                <a:off x="608609" y="2370079"/>
                <a:ext cx="458224" cy="227991"/>
                <a:chOff x="5668659" y="1713442"/>
                <a:chExt cx="458224" cy="227991"/>
              </a:xfrm>
            </p:grpSpPr>
            <p:grpSp>
              <p:nvGrpSpPr>
                <p:cNvPr id="7151" name="Google Shape;7151;p73"/>
                <p:cNvGrpSpPr/>
                <p:nvPr/>
              </p:nvGrpSpPr>
              <p:grpSpPr>
                <a:xfrm>
                  <a:off x="5802485" y="1713507"/>
                  <a:ext cx="188679" cy="227926"/>
                  <a:chOff x="5802485" y="1713507"/>
                  <a:chExt cx="188679" cy="227926"/>
                </a:xfrm>
              </p:grpSpPr>
              <p:sp>
                <p:nvSpPr>
                  <p:cNvPr id="7152" name="Google Shape;7152;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3" name="Google Shape;7153;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54" name="Google Shape;7154;p73"/>
                <p:cNvGrpSpPr/>
                <p:nvPr/>
              </p:nvGrpSpPr>
              <p:grpSpPr>
                <a:xfrm>
                  <a:off x="5936312" y="1713442"/>
                  <a:ext cx="190570" cy="227991"/>
                  <a:chOff x="5936312" y="1713442"/>
                  <a:chExt cx="190570" cy="227991"/>
                </a:xfrm>
              </p:grpSpPr>
              <p:sp>
                <p:nvSpPr>
                  <p:cNvPr id="7155" name="Google Shape;7155;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6" name="Google Shape;7156;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7" name="Google Shape;7157;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58" name="Google Shape;7158;p73"/>
                <p:cNvGrpSpPr/>
                <p:nvPr/>
              </p:nvGrpSpPr>
              <p:grpSpPr>
                <a:xfrm>
                  <a:off x="5668659" y="1714000"/>
                  <a:ext cx="193488" cy="227433"/>
                  <a:chOff x="5668659" y="1714000"/>
                  <a:chExt cx="193488" cy="227433"/>
                </a:xfrm>
              </p:grpSpPr>
              <p:sp>
                <p:nvSpPr>
                  <p:cNvPr id="7159" name="Google Shape;7159;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0" name="Google Shape;7160;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cxnSp>
        <p:nvCxnSpPr>
          <p:cNvPr id="7161" name="Google Shape;7161;p73"/>
          <p:cNvCxnSpPr>
            <a:endCxn id="7040" idx="2"/>
          </p:cNvCxnSpPr>
          <p:nvPr/>
        </p:nvCxnSpPr>
        <p:spPr>
          <a:xfrm rot="10800000" flipH="1">
            <a:off x="2393814" y="1823353"/>
            <a:ext cx="608400" cy="747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7162" name="Google Shape;7162;p73"/>
          <p:cNvGrpSpPr/>
          <p:nvPr/>
        </p:nvGrpSpPr>
        <p:grpSpPr>
          <a:xfrm>
            <a:off x="4414892" y="1600871"/>
            <a:ext cx="570552" cy="583354"/>
            <a:chOff x="506259" y="2370079"/>
            <a:chExt cx="560574" cy="638941"/>
          </a:xfrm>
        </p:grpSpPr>
        <p:grpSp>
          <p:nvGrpSpPr>
            <p:cNvPr id="7163" name="Google Shape;7163;p73"/>
            <p:cNvGrpSpPr/>
            <p:nvPr/>
          </p:nvGrpSpPr>
          <p:grpSpPr>
            <a:xfrm>
              <a:off x="608609" y="2370079"/>
              <a:ext cx="458224" cy="523616"/>
              <a:chOff x="608609" y="2370079"/>
              <a:chExt cx="458224" cy="523616"/>
            </a:xfrm>
          </p:grpSpPr>
          <p:grpSp>
            <p:nvGrpSpPr>
              <p:cNvPr id="7164" name="Google Shape;7164;p73"/>
              <p:cNvGrpSpPr/>
              <p:nvPr/>
            </p:nvGrpSpPr>
            <p:grpSpPr>
              <a:xfrm>
                <a:off x="608609" y="2665704"/>
                <a:ext cx="458224" cy="227991"/>
                <a:chOff x="5668659" y="1713442"/>
                <a:chExt cx="458224" cy="227991"/>
              </a:xfrm>
            </p:grpSpPr>
            <p:grpSp>
              <p:nvGrpSpPr>
                <p:cNvPr id="7165" name="Google Shape;7165;p73"/>
                <p:cNvGrpSpPr/>
                <p:nvPr/>
              </p:nvGrpSpPr>
              <p:grpSpPr>
                <a:xfrm>
                  <a:off x="5802485" y="1713507"/>
                  <a:ext cx="188679" cy="227926"/>
                  <a:chOff x="5802485" y="1713507"/>
                  <a:chExt cx="188679" cy="227926"/>
                </a:xfrm>
              </p:grpSpPr>
              <p:sp>
                <p:nvSpPr>
                  <p:cNvPr id="7166" name="Google Shape;7166;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7" name="Google Shape;7167;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68" name="Google Shape;7168;p73"/>
                <p:cNvGrpSpPr/>
                <p:nvPr/>
              </p:nvGrpSpPr>
              <p:grpSpPr>
                <a:xfrm>
                  <a:off x="5936312" y="1713442"/>
                  <a:ext cx="190570" cy="227991"/>
                  <a:chOff x="5936312" y="1713442"/>
                  <a:chExt cx="190570" cy="227991"/>
                </a:xfrm>
              </p:grpSpPr>
              <p:sp>
                <p:nvSpPr>
                  <p:cNvPr id="7169" name="Google Shape;7169;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0" name="Google Shape;7170;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1" name="Google Shape;7171;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72" name="Google Shape;7172;p73"/>
                <p:cNvGrpSpPr/>
                <p:nvPr/>
              </p:nvGrpSpPr>
              <p:grpSpPr>
                <a:xfrm>
                  <a:off x="5668659" y="1714000"/>
                  <a:ext cx="193488" cy="227433"/>
                  <a:chOff x="5668659" y="1714000"/>
                  <a:chExt cx="193488" cy="227433"/>
                </a:xfrm>
              </p:grpSpPr>
              <p:sp>
                <p:nvSpPr>
                  <p:cNvPr id="7173" name="Google Shape;7173;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4" name="Google Shape;7174;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7175" name="Google Shape;7175;p73"/>
              <p:cNvGrpSpPr/>
              <p:nvPr/>
            </p:nvGrpSpPr>
            <p:grpSpPr>
              <a:xfrm>
                <a:off x="608609" y="2511879"/>
                <a:ext cx="458224" cy="227991"/>
                <a:chOff x="5668659" y="1713442"/>
                <a:chExt cx="458224" cy="227991"/>
              </a:xfrm>
            </p:grpSpPr>
            <p:grpSp>
              <p:nvGrpSpPr>
                <p:cNvPr id="7176" name="Google Shape;7176;p73"/>
                <p:cNvGrpSpPr/>
                <p:nvPr/>
              </p:nvGrpSpPr>
              <p:grpSpPr>
                <a:xfrm>
                  <a:off x="5802485" y="1713507"/>
                  <a:ext cx="188679" cy="227926"/>
                  <a:chOff x="5802485" y="1713507"/>
                  <a:chExt cx="188679" cy="227926"/>
                </a:xfrm>
              </p:grpSpPr>
              <p:sp>
                <p:nvSpPr>
                  <p:cNvPr id="7177" name="Google Shape;7177;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8" name="Google Shape;7178;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79" name="Google Shape;7179;p73"/>
                <p:cNvGrpSpPr/>
                <p:nvPr/>
              </p:nvGrpSpPr>
              <p:grpSpPr>
                <a:xfrm>
                  <a:off x="5936312" y="1713442"/>
                  <a:ext cx="190570" cy="227991"/>
                  <a:chOff x="5936312" y="1713442"/>
                  <a:chExt cx="190570" cy="227991"/>
                </a:xfrm>
              </p:grpSpPr>
              <p:sp>
                <p:nvSpPr>
                  <p:cNvPr id="7180" name="Google Shape;7180;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1" name="Google Shape;7181;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2" name="Google Shape;7182;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83" name="Google Shape;7183;p73"/>
                <p:cNvGrpSpPr/>
                <p:nvPr/>
              </p:nvGrpSpPr>
              <p:grpSpPr>
                <a:xfrm>
                  <a:off x="5668659" y="1714000"/>
                  <a:ext cx="193488" cy="227433"/>
                  <a:chOff x="5668659" y="1714000"/>
                  <a:chExt cx="193488" cy="227433"/>
                </a:xfrm>
              </p:grpSpPr>
              <p:sp>
                <p:nvSpPr>
                  <p:cNvPr id="7184" name="Google Shape;7184;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5" name="Google Shape;7185;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7186" name="Google Shape;7186;p73"/>
              <p:cNvGrpSpPr/>
              <p:nvPr/>
            </p:nvGrpSpPr>
            <p:grpSpPr>
              <a:xfrm>
                <a:off x="608609" y="2370079"/>
                <a:ext cx="458224" cy="227991"/>
                <a:chOff x="5668659" y="1713442"/>
                <a:chExt cx="458224" cy="227991"/>
              </a:xfrm>
            </p:grpSpPr>
            <p:grpSp>
              <p:nvGrpSpPr>
                <p:cNvPr id="7187" name="Google Shape;7187;p73"/>
                <p:cNvGrpSpPr/>
                <p:nvPr/>
              </p:nvGrpSpPr>
              <p:grpSpPr>
                <a:xfrm>
                  <a:off x="5802485" y="1713507"/>
                  <a:ext cx="188679" cy="227926"/>
                  <a:chOff x="5802485" y="1713507"/>
                  <a:chExt cx="188679" cy="227926"/>
                </a:xfrm>
              </p:grpSpPr>
              <p:sp>
                <p:nvSpPr>
                  <p:cNvPr id="7188" name="Google Shape;7188;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9" name="Google Shape;7189;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90" name="Google Shape;7190;p73"/>
                <p:cNvGrpSpPr/>
                <p:nvPr/>
              </p:nvGrpSpPr>
              <p:grpSpPr>
                <a:xfrm>
                  <a:off x="5936312" y="1713442"/>
                  <a:ext cx="190570" cy="227991"/>
                  <a:chOff x="5936312" y="1713442"/>
                  <a:chExt cx="190570" cy="227991"/>
                </a:xfrm>
              </p:grpSpPr>
              <p:sp>
                <p:nvSpPr>
                  <p:cNvPr id="7191" name="Google Shape;7191;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2" name="Google Shape;7192;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3" name="Google Shape;7193;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94" name="Google Shape;7194;p73"/>
                <p:cNvGrpSpPr/>
                <p:nvPr/>
              </p:nvGrpSpPr>
              <p:grpSpPr>
                <a:xfrm>
                  <a:off x="5668659" y="1714000"/>
                  <a:ext cx="193488" cy="227433"/>
                  <a:chOff x="5668659" y="1714000"/>
                  <a:chExt cx="193488" cy="227433"/>
                </a:xfrm>
              </p:grpSpPr>
              <p:sp>
                <p:nvSpPr>
                  <p:cNvPr id="7195" name="Google Shape;7195;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6" name="Google Shape;7196;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7197" name="Google Shape;7197;p73"/>
            <p:cNvGrpSpPr/>
            <p:nvPr/>
          </p:nvGrpSpPr>
          <p:grpSpPr>
            <a:xfrm>
              <a:off x="558859" y="2427004"/>
              <a:ext cx="458224" cy="523616"/>
              <a:chOff x="608609" y="2370079"/>
              <a:chExt cx="458224" cy="523616"/>
            </a:xfrm>
          </p:grpSpPr>
          <p:grpSp>
            <p:nvGrpSpPr>
              <p:cNvPr id="7198" name="Google Shape;7198;p73"/>
              <p:cNvGrpSpPr/>
              <p:nvPr/>
            </p:nvGrpSpPr>
            <p:grpSpPr>
              <a:xfrm>
                <a:off x="608609" y="2665704"/>
                <a:ext cx="458224" cy="227991"/>
                <a:chOff x="5668659" y="1713442"/>
                <a:chExt cx="458224" cy="227991"/>
              </a:xfrm>
            </p:grpSpPr>
            <p:grpSp>
              <p:nvGrpSpPr>
                <p:cNvPr id="7199" name="Google Shape;7199;p73"/>
                <p:cNvGrpSpPr/>
                <p:nvPr/>
              </p:nvGrpSpPr>
              <p:grpSpPr>
                <a:xfrm>
                  <a:off x="5802485" y="1713507"/>
                  <a:ext cx="188679" cy="227926"/>
                  <a:chOff x="5802485" y="1713507"/>
                  <a:chExt cx="188679" cy="227926"/>
                </a:xfrm>
              </p:grpSpPr>
              <p:sp>
                <p:nvSpPr>
                  <p:cNvPr id="7200" name="Google Shape;7200;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1" name="Google Shape;7201;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02" name="Google Shape;7202;p73"/>
                <p:cNvGrpSpPr/>
                <p:nvPr/>
              </p:nvGrpSpPr>
              <p:grpSpPr>
                <a:xfrm>
                  <a:off x="5936312" y="1713442"/>
                  <a:ext cx="190570" cy="227991"/>
                  <a:chOff x="5936312" y="1713442"/>
                  <a:chExt cx="190570" cy="227991"/>
                </a:xfrm>
              </p:grpSpPr>
              <p:sp>
                <p:nvSpPr>
                  <p:cNvPr id="7203" name="Google Shape;7203;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4" name="Google Shape;7204;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5" name="Google Shape;7205;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06" name="Google Shape;7206;p73"/>
                <p:cNvGrpSpPr/>
                <p:nvPr/>
              </p:nvGrpSpPr>
              <p:grpSpPr>
                <a:xfrm>
                  <a:off x="5668659" y="1714000"/>
                  <a:ext cx="193488" cy="227433"/>
                  <a:chOff x="5668659" y="1714000"/>
                  <a:chExt cx="193488" cy="227433"/>
                </a:xfrm>
              </p:grpSpPr>
              <p:sp>
                <p:nvSpPr>
                  <p:cNvPr id="7207" name="Google Shape;7207;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8" name="Google Shape;7208;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7209" name="Google Shape;7209;p73"/>
              <p:cNvGrpSpPr/>
              <p:nvPr/>
            </p:nvGrpSpPr>
            <p:grpSpPr>
              <a:xfrm>
                <a:off x="608609" y="2511879"/>
                <a:ext cx="458224" cy="227991"/>
                <a:chOff x="5668659" y="1713442"/>
                <a:chExt cx="458224" cy="227991"/>
              </a:xfrm>
            </p:grpSpPr>
            <p:grpSp>
              <p:nvGrpSpPr>
                <p:cNvPr id="7210" name="Google Shape;7210;p73"/>
                <p:cNvGrpSpPr/>
                <p:nvPr/>
              </p:nvGrpSpPr>
              <p:grpSpPr>
                <a:xfrm>
                  <a:off x="5802485" y="1713507"/>
                  <a:ext cx="188679" cy="227926"/>
                  <a:chOff x="5802485" y="1713507"/>
                  <a:chExt cx="188679" cy="227926"/>
                </a:xfrm>
              </p:grpSpPr>
              <p:sp>
                <p:nvSpPr>
                  <p:cNvPr id="7211" name="Google Shape;7211;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2" name="Google Shape;7212;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13" name="Google Shape;7213;p73"/>
                <p:cNvGrpSpPr/>
                <p:nvPr/>
              </p:nvGrpSpPr>
              <p:grpSpPr>
                <a:xfrm>
                  <a:off x="5936312" y="1713442"/>
                  <a:ext cx="190570" cy="227991"/>
                  <a:chOff x="5936312" y="1713442"/>
                  <a:chExt cx="190570" cy="227991"/>
                </a:xfrm>
              </p:grpSpPr>
              <p:sp>
                <p:nvSpPr>
                  <p:cNvPr id="7214" name="Google Shape;7214;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5" name="Google Shape;7215;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6" name="Google Shape;7216;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17" name="Google Shape;7217;p73"/>
                <p:cNvGrpSpPr/>
                <p:nvPr/>
              </p:nvGrpSpPr>
              <p:grpSpPr>
                <a:xfrm>
                  <a:off x="5668659" y="1714000"/>
                  <a:ext cx="193488" cy="227433"/>
                  <a:chOff x="5668659" y="1714000"/>
                  <a:chExt cx="193488" cy="227433"/>
                </a:xfrm>
              </p:grpSpPr>
              <p:sp>
                <p:nvSpPr>
                  <p:cNvPr id="7218" name="Google Shape;7218;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9" name="Google Shape;7219;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7220" name="Google Shape;7220;p73"/>
              <p:cNvGrpSpPr/>
              <p:nvPr/>
            </p:nvGrpSpPr>
            <p:grpSpPr>
              <a:xfrm>
                <a:off x="608609" y="2370079"/>
                <a:ext cx="458224" cy="227991"/>
                <a:chOff x="5668659" y="1713442"/>
                <a:chExt cx="458224" cy="227991"/>
              </a:xfrm>
            </p:grpSpPr>
            <p:grpSp>
              <p:nvGrpSpPr>
                <p:cNvPr id="7221" name="Google Shape;7221;p73"/>
                <p:cNvGrpSpPr/>
                <p:nvPr/>
              </p:nvGrpSpPr>
              <p:grpSpPr>
                <a:xfrm>
                  <a:off x="5802485" y="1713507"/>
                  <a:ext cx="188679" cy="227926"/>
                  <a:chOff x="5802485" y="1713507"/>
                  <a:chExt cx="188679" cy="227926"/>
                </a:xfrm>
              </p:grpSpPr>
              <p:sp>
                <p:nvSpPr>
                  <p:cNvPr id="7222" name="Google Shape;7222;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3" name="Google Shape;7223;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24" name="Google Shape;7224;p73"/>
                <p:cNvGrpSpPr/>
                <p:nvPr/>
              </p:nvGrpSpPr>
              <p:grpSpPr>
                <a:xfrm>
                  <a:off x="5936312" y="1713442"/>
                  <a:ext cx="190570" cy="227991"/>
                  <a:chOff x="5936312" y="1713442"/>
                  <a:chExt cx="190570" cy="227991"/>
                </a:xfrm>
              </p:grpSpPr>
              <p:sp>
                <p:nvSpPr>
                  <p:cNvPr id="7225" name="Google Shape;7225;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6" name="Google Shape;7226;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7" name="Google Shape;7227;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28" name="Google Shape;7228;p73"/>
                <p:cNvGrpSpPr/>
                <p:nvPr/>
              </p:nvGrpSpPr>
              <p:grpSpPr>
                <a:xfrm>
                  <a:off x="5668659" y="1714000"/>
                  <a:ext cx="193488" cy="227433"/>
                  <a:chOff x="5668659" y="1714000"/>
                  <a:chExt cx="193488" cy="227433"/>
                </a:xfrm>
              </p:grpSpPr>
              <p:sp>
                <p:nvSpPr>
                  <p:cNvPr id="7229" name="Google Shape;7229;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0" name="Google Shape;7230;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7231" name="Google Shape;7231;p73"/>
            <p:cNvGrpSpPr/>
            <p:nvPr/>
          </p:nvGrpSpPr>
          <p:grpSpPr>
            <a:xfrm>
              <a:off x="506259" y="2485404"/>
              <a:ext cx="458224" cy="523616"/>
              <a:chOff x="608609" y="2370079"/>
              <a:chExt cx="458224" cy="523616"/>
            </a:xfrm>
          </p:grpSpPr>
          <p:grpSp>
            <p:nvGrpSpPr>
              <p:cNvPr id="7232" name="Google Shape;7232;p73"/>
              <p:cNvGrpSpPr/>
              <p:nvPr/>
            </p:nvGrpSpPr>
            <p:grpSpPr>
              <a:xfrm>
                <a:off x="608609" y="2665704"/>
                <a:ext cx="458224" cy="227991"/>
                <a:chOff x="5668659" y="1713442"/>
                <a:chExt cx="458224" cy="227991"/>
              </a:xfrm>
            </p:grpSpPr>
            <p:grpSp>
              <p:nvGrpSpPr>
                <p:cNvPr id="7233" name="Google Shape;7233;p73"/>
                <p:cNvGrpSpPr/>
                <p:nvPr/>
              </p:nvGrpSpPr>
              <p:grpSpPr>
                <a:xfrm>
                  <a:off x="5802485" y="1713507"/>
                  <a:ext cx="188679" cy="227926"/>
                  <a:chOff x="5802485" y="1713507"/>
                  <a:chExt cx="188679" cy="227926"/>
                </a:xfrm>
              </p:grpSpPr>
              <p:sp>
                <p:nvSpPr>
                  <p:cNvPr id="7234" name="Google Shape;7234;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5" name="Google Shape;7235;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36" name="Google Shape;7236;p73"/>
                <p:cNvGrpSpPr/>
                <p:nvPr/>
              </p:nvGrpSpPr>
              <p:grpSpPr>
                <a:xfrm>
                  <a:off x="5936312" y="1713442"/>
                  <a:ext cx="190570" cy="227991"/>
                  <a:chOff x="5936312" y="1713442"/>
                  <a:chExt cx="190570" cy="227991"/>
                </a:xfrm>
              </p:grpSpPr>
              <p:sp>
                <p:nvSpPr>
                  <p:cNvPr id="7237" name="Google Shape;7237;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8" name="Google Shape;7238;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9" name="Google Shape;7239;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40" name="Google Shape;7240;p73"/>
                <p:cNvGrpSpPr/>
                <p:nvPr/>
              </p:nvGrpSpPr>
              <p:grpSpPr>
                <a:xfrm>
                  <a:off x="5668659" y="1714000"/>
                  <a:ext cx="193488" cy="227433"/>
                  <a:chOff x="5668659" y="1714000"/>
                  <a:chExt cx="193488" cy="227433"/>
                </a:xfrm>
              </p:grpSpPr>
              <p:sp>
                <p:nvSpPr>
                  <p:cNvPr id="7241" name="Google Shape;7241;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2" name="Google Shape;7242;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7243" name="Google Shape;7243;p73"/>
              <p:cNvGrpSpPr/>
              <p:nvPr/>
            </p:nvGrpSpPr>
            <p:grpSpPr>
              <a:xfrm>
                <a:off x="608609" y="2511879"/>
                <a:ext cx="458224" cy="227991"/>
                <a:chOff x="5668659" y="1713442"/>
                <a:chExt cx="458224" cy="227991"/>
              </a:xfrm>
            </p:grpSpPr>
            <p:grpSp>
              <p:nvGrpSpPr>
                <p:cNvPr id="7244" name="Google Shape;7244;p73"/>
                <p:cNvGrpSpPr/>
                <p:nvPr/>
              </p:nvGrpSpPr>
              <p:grpSpPr>
                <a:xfrm>
                  <a:off x="5802485" y="1713507"/>
                  <a:ext cx="188679" cy="227926"/>
                  <a:chOff x="5802485" y="1713507"/>
                  <a:chExt cx="188679" cy="227926"/>
                </a:xfrm>
              </p:grpSpPr>
              <p:sp>
                <p:nvSpPr>
                  <p:cNvPr id="7245" name="Google Shape;7245;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6" name="Google Shape;7246;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47" name="Google Shape;7247;p73"/>
                <p:cNvGrpSpPr/>
                <p:nvPr/>
              </p:nvGrpSpPr>
              <p:grpSpPr>
                <a:xfrm>
                  <a:off x="5936312" y="1713442"/>
                  <a:ext cx="190570" cy="227991"/>
                  <a:chOff x="5936312" y="1713442"/>
                  <a:chExt cx="190570" cy="227991"/>
                </a:xfrm>
              </p:grpSpPr>
              <p:sp>
                <p:nvSpPr>
                  <p:cNvPr id="7248" name="Google Shape;7248;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9" name="Google Shape;7249;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0" name="Google Shape;7250;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51" name="Google Shape;7251;p73"/>
                <p:cNvGrpSpPr/>
                <p:nvPr/>
              </p:nvGrpSpPr>
              <p:grpSpPr>
                <a:xfrm>
                  <a:off x="5668659" y="1714000"/>
                  <a:ext cx="193488" cy="227433"/>
                  <a:chOff x="5668659" y="1714000"/>
                  <a:chExt cx="193488" cy="227433"/>
                </a:xfrm>
              </p:grpSpPr>
              <p:sp>
                <p:nvSpPr>
                  <p:cNvPr id="7252" name="Google Shape;7252;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3" name="Google Shape;7253;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7254" name="Google Shape;7254;p73"/>
              <p:cNvGrpSpPr/>
              <p:nvPr/>
            </p:nvGrpSpPr>
            <p:grpSpPr>
              <a:xfrm>
                <a:off x="608609" y="2370079"/>
                <a:ext cx="458224" cy="227991"/>
                <a:chOff x="5668659" y="1713442"/>
                <a:chExt cx="458224" cy="227991"/>
              </a:xfrm>
            </p:grpSpPr>
            <p:grpSp>
              <p:nvGrpSpPr>
                <p:cNvPr id="7255" name="Google Shape;7255;p73"/>
                <p:cNvGrpSpPr/>
                <p:nvPr/>
              </p:nvGrpSpPr>
              <p:grpSpPr>
                <a:xfrm>
                  <a:off x="5802485" y="1713507"/>
                  <a:ext cx="188679" cy="227926"/>
                  <a:chOff x="5802485" y="1713507"/>
                  <a:chExt cx="188679" cy="227926"/>
                </a:xfrm>
              </p:grpSpPr>
              <p:sp>
                <p:nvSpPr>
                  <p:cNvPr id="7256" name="Google Shape;7256;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7" name="Google Shape;7257;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58" name="Google Shape;7258;p73"/>
                <p:cNvGrpSpPr/>
                <p:nvPr/>
              </p:nvGrpSpPr>
              <p:grpSpPr>
                <a:xfrm>
                  <a:off x="5936312" y="1713442"/>
                  <a:ext cx="190570" cy="227991"/>
                  <a:chOff x="5936312" y="1713442"/>
                  <a:chExt cx="190570" cy="227991"/>
                </a:xfrm>
              </p:grpSpPr>
              <p:sp>
                <p:nvSpPr>
                  <p:cNvPr id="7259" name="Google Shape;7259;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0" name="Google Shape;7260;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1" name="Google Shape;7261;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62" name="Google Shape;7262;p73"/>
                <p:cNvGrpSpPr/>
                <p:nvPr/>
              </p:nvGrpSpPr>
              <p:grpSpPr>
                <a:xfrm>
                  <a:off x="5668659" y="1714000"/>
                  <a:ext cx="193488" cy="227433"/>
                  <a:chOff x="5668659" y="1714000"/>
                  <a:chExt cx="193488" cy="227433"/>
                </a:xfrm>
              </p:grpSpPr>
              <p:sp>
                <p:nvSpPr>
                  <p:cNvPr id="7263" name="Google Shape;7263;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4" name="Google Shape;7264;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cxnSp>
        <p:nvCxnSpPr>
          <p:cNvPr id="7265" name="Google Shape;7265;p73"/>
          <p:cNvCxnSpPr>
            <a:endCxn id="7054" idx="1"/>
          </p:cNvCxnSpPr>
          <p:nvPr/>
        </p:nvCxnSpPr>
        <p:spPr>
          <a:xfrm rot="10800000" flipH="1">
            <a:off x="4926084" y="1849746"/>
            <a:ext cx="512400" cy="39900"/>
          </a:xfrm>
          <a:prstGeom prst="curvedConnector3">
            <a:avLst>
              <a:gd name="adj1" fmla="val 50000"/>
            </a:avLst>
          </a:prstGeom>
          <a:noFill/>
          <a:ln w="19050" cap="flat" cmpd="sng">
            <a:solidFill>
              <a:srgbClr val="F4CCCC"/>
            </a:solidFill>
            <a:prstDash val="solid"/>
            <a:round/>
            <a:headEnd type="none" w="med" len="med"/>
            <a:tailEnd type="triangle" w="med" len="med"/>
          </a:ln>
        </p:spPr>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7269" name="Shape 7269"/>
        <p:cNvGrpSpPr/>
        <p:nvPr/>
      </p:nvGrpSpPr>
      <p:grpSpPr>
        <a:xfrm>
          <a:off x="0" y="0"/>
          <a:ext cx="0" cy="0"/>
          <a:chOff x="0" y="0"/>
          <a:chExt cx="0" cy="0"/>
        </a:xfrm>
      </p:grpSpPr>
      <p:sp>
        <p:nvSpPr>
          <p:cNvPr id="7270" name="Google Shape;7270;p74"/>
          <p:cNvSpPr/>
          <p:nvPr/>
        </p:nvSpPr>
        <p:spPr>
          <a:xfrm>
            <a:off x="1201250" y="10769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1</a:t>
            </a:r>
            <a:endParaRPr lang="en-GB"/>
          </a:p>
        </p:txBody>
      </p:sp>
      <p:sp>
        <p:nvSpPr>
          <p:cNvPr id="7271" name="Google Shape;7271;p74"/>
          <p:cNvSpPr/>
          <p:nvPr/>
        </p:nvSpPr>
        <p:spPr>
          <a:xfrm>
            <a:off x="1648094" y="10769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1</a:t>
            </a:r>
            <a:endParaRPr lang="en-GB"/>
          </a:p>
        </p:txBody>
      </p:sp>
      <p:sp>
        <p:nvSpPr>
          <p:cNvPr id="7272" name="Google Shape;7272;p74"/>
          <p:cNvSpPr/>
          <p:nvPr/>
        </p:nvSpPr>
        <p:spPr>
          <a:xfrm>
            <a:off x="2093300" y="10769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2</a:t>
            </a:r>
            <a:endParaRPr lang="en-GB"/>
          </a:p>
        </p:txBody>
      </p:sp>
      <p:sp>
        <p:nvSpPr>
          <p:cNvPr id="7273" name="Google Shape;7273;p74"/>
          <p:cNvSpPr/>
          <p:nvPr/>
        </p:nvSpPr>
        <p:spPr>
          <a:xfrm>
            <a:off x="2540144" y="10769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4</a:t>
            </a:r>
            <a:endParaRPr lang="en-GB"/>
          </a:p>
        </p:txBody>
      </p:sp>
      <p:sp>
        <p:nvSpPr>
          <p:cNvPr id="7274" name="Google Shape;7274;p74"/>
          <p:cNvSpPr/>
          <p:nvPr/>
        </p:nvSpPr>
        <p:spPr>
          <a:xfrm>
            <a:off x="1201250" y="1523819"/>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5</a:t>
            </a:r>
            <a:endParaRPr lang="en-GB"/>
          </a:p>
        </p:txBody>
      </p:sp>
      <p:sp>
        <p:nvSpPr>
          <p:cNvPr id="7275" name="Google Shape;7275;p74"/>
          <p:cNvSpPr/>
          <p:nvPr/>
        </p:nvSpPr>
        <p:spPr>
          <a:xfrm>
            <a:off x="1648107" y="1523844"/>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6</a:t>
            </a:r>
            <a:endParaRPr lang="en-GB"/>
          </a:p>
        </p:txBody>
      </p:sp>
      <p:sp>
        <p:nvSpPr>
          <p:cNvPr id="7276" name="Google Shape;7276;p74"/>
          <p:cNvSpPr/>
          <p:nvPr/>
        </p:nvSpPr>
        <p:spPr>
          <a:xfrm>
            <a:off x="2093300" y="152381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7</a:t>
            </a:r>
            <a:endParaRPr lang="en-GB"/>
          </a:p>
        </p:txBody>
      </p:sp>
      <p:sp>
        <p:nvSpPr>
          <p:cNvPr id="7277" name="Google Shape;7277;p74"/>
          <p:cNvSpPr/>
          <p:nvPr/>
        </p:nvSpPr>
        <p:spPr>
          <a:xfrm>
            <a:off x="2540144" y="152381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8</a:t>
            </a:r>
            <a:endParaRPr lang="en-GB"/>
          </a:p>
        </p:txBody>
      </p:sp>
      <p:sp>
        <p:nvSpPr>
          <p:cNvPr id="7278" name="Google Shape;7278;p74"/>
          <p:cNvSpPr/>
          <p:nvPr/>
        </p:nvSpPr>
        <p:spPr>
          <a:xfrm>
            <a:off x="1201250" y="197066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3</a:t>
            </a:r>
            <a:endParaRPr lang="en-GB"/>
          </a:p>
        </p:txBody>
      </p:sp>
      <p:sp>
        <p:nvSpPr>
          <p:cNvPr id="7279" name="Google Shape;7279;p74"/>
          <p:cNvSpPr/>
          <p:nvPr/>
        </p:nvSpPr>
        <p:spPr>
          <a:xfrm>
            <a:off x="1648094" y="197066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2</a:t>
            </a:r>
            <a:endParaRPr lang="en-GB"/>
          </a:p>
        </p:txBody>
      </p:sp>
      <p:sp>
        <p:nvSpPr>
          <p:cNvPr id="7280" name="Google Shape;7280;p74"/>
          <p:cNvSpPr/>
          <p:nvPr/>
        </p:nvSpPr>
        <p:spPr>
          <a:xfrm>
            <a:off x="2093300" y="197066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1</a:t>
            </a:r>
            <a:endParaRPr lang="en-GB"/>
          </a:p>
        </p:txBody>
      </p:sp>
      <p:sp>
        <p:nvSpPr>
          <p:cNvPr id="7281" name="Google Shape;7281;p74"/>
          <p:cNvSpPr/>
          <p:nvPr/>
        </p:nvSpPr>
        <p:spPr>
          <a:xfrm>
            <a:off x="2540144" y="197066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0</a:t>
            </a:r>
            <a:endParaRPr lang="en-GB"/>
          </a:p>
        </p:txBody>
      </p:sp>
      <p:sp>
        <p:nvSpPr>
          <p:cNvPr id="7282" name="Google Shape;7282;p74"/>
          <p:cNvSpPr/>
          <p:nvPr/>
        </p:nvSpPr>
        <p:spPr>
          <a:xfrm>
            <a:off x="1201250" y="241750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1</a:t>
            </a:r>
            <a:endParaRPr lang="en-GB"/>
          </a:p>
        </p:txBody>
      </p:sp>
      <p:sp>
        <p:nvSpPr>
          <p:cNvPr id="7283" name="Google Shape;7283;p74"/>
          <p:cNvSpPr/>
          <p:nvPr/>
        </p:nvSpPr>
        <p:spPr>
          <a:xfrm>
            <a:off x="1648094" y="241750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2</a:t>
            </a:r>
            <a:endParaRPr lang="en-GB"/>
          </a:p>
        </p:txBody>
      </p:sp>
      <p:sp>
        <p:nvSpPr>
          <p:cNvPr id="7284" name="Google Shape;7284;p74"/>
          <p:cNvSpPr/>
          <p:nvPr/>
        </p:nvSpPr>
        <p:spPr>
          <a:xfrm>
            <a:off x="2093300" y="241750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3</a:t>
            </a:r>
            <a:endParaRPr lang="en-GB"/>
          </a:p>
        </p:txBody>
      </p:sp>
      <p:sp>
        <p:nvSpPr>
          <p:cNvPr id="7285" name="Google Shape;7285;p74"/>
          <p:cNvSpPr/>
          <p:nvPr/>
        </p:nvSpPr>
        <p:spPr>
          <a:xfrm>
            <a:off x="2540144" y="241750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4</a:t>
            </a:r>
            <a:endParaRPr lang="en-GB"/>
          </a:p>
        </p:txBody>
      </p:sp>
      <p:sp>
        <p:nvSpPr>
          <p:cNvPr id="7286" name="Google Shape;7286;p74"/>
          <p:cNvSpPr/>
          <p:nvPr/>
        </p:nvSpPr>
        <p:spPr>
          <a:xfrm>
            <a:off x="4800600" y="15221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6</a:t>
            </a:r>
            <a:endParaRPr lang="en-GB"/>
          </a:p>
        </p:txBody>
      </p:sp>
      <p:sp>
        <p:nvSpPr>
          <p:cNvPr id="7287" name="Google Shape;7287;p74"/>
          <p:cNvSpPr/>
          <p:nvPr/>
        </p:nvSpPr>
        <p:spPr>
          <a:xfrm>
            <a:off x="5247444" y="15221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8</a:t>
            </a:r>
            <a:endParaRPr lang="en-GB"/>
          </a:p>
        </p:txBody>
      </p:sp>
      <p:sp>
        <p:nvSpPr>
          <p:cNvPr id="7288" name="Google Shape;7288;p74"/>
          <p:cNvSpPr/>
          <p:nvPr/>
        </p:nvSpPr>
        <p:spPr>
          <a:xfrm>
            <a:off x="4800600" y="1969019"/>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3</a:t>
            </a:r>
            <a:endParaRPr lang="en-GB"/>
          </a:p>
        </p:txBody>
      </p:sp>
      <p:sp>
        <p:nvSpPr>
          <p:cNvPr id="7289" name="Google Shape;7289;p74"/>
          <p:cNvSpPr/>
          <p:nvPr/>
        </p:nvSpPr>
        <p:spPr>
          <a:xfrm>
            <a:off x="5247444" y="1969019"/>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4</a:t>
            </a:r>
            <a:endParaRPr lang="en-GB"/>
          </a:p>
        </p:txBody>
      </p:sp>
      <p:cxnSp>
        <p:nvCxnSpPr>
          <p:cNvPr id="7290" name="Google Shape;7290;p74"/>
          <p:cNvCxnSpPr/>
          <p:nvPr/>
        </p:nvCxnSpPr>
        <p:spPr>
          <a:xfrm>
            <a:off x="1221950" y="3003125"/>
            <a:ext cx="1781100" cy="0"/>
          </a:xfrm>
          <a:prstGeom prst="straightConnector1">
            <a:avLst/>
          </a:prstGeom>
          <a:noFill/>
          <a:ln w="19050" cap="flat" cmpd="sng">
            <a:solidFill>
              <a:schemeClr val="dk2"/>
            </a:solidFill>
            <a:prstDash val="solid"/>
            <a:round/>
            <a:headEnd type="none" w="med" len="med"/>
            <a:tailEnd type="triangle" w="med" len="med"/>
          </a:ln>
        </p:spPr>
      </p:cxnSp>
      <p:cxnSp>
        <p:nvCxnSpPr>
          <p:cNvPr id="7291" name="Google Shape;7291;p74"/>
          <p:cNvCxnSpPr/>
          <p:nvPr/>
        </p:nvCxnSpPr>
        <p:spPr>
          <a:xfrm rot="10800000">
            <a:off x="1055484" y="1110119"/>
            <a:ext cx="0" cy="1664400"/>
          </a:xfrm>
          <a:prstGeom prst="straightConnector1">
            <a:avLst/>
          </a:prstGeom>
          <a:noFill/>
          <a:ln w="19050" cap="flat" cmpd="sng">
            <a:solidFill>
              <a:schemeClr val="dk2"/>
            </a:solidFill>
            <a:prstDash val="solid"/>
            <a:round/>
            <a:headEnd type="none" w="med" len="med"/>
            <a:tailEnd type="triangle" w="med" len="med"/>
          </a:ln>
        </p:spPr>
      </p:cxnSp>
      <p:sp>
        <p:nvSpPr>
          <p:cNvPr id="7292" name="Google Shape;7292;p74"/>
          <p:cNvSpPr/>
          <p:nvPr/>
        </p:nvSpPr>
        <p:spPr>
          <a:xfrm>
            <a:off x="1490337" y="1110118"/>
            <a:ext cx="1045800" cy="1045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293" name="Google Shape;7293;p74"/>
          <p:cNvCxnSpPr>
            <a:stCxn id="7292" idx="0"/>
            <a:endCxn id="7286" idx="0"/>
          </p:cNvCxnSpPr>
          <p:nvPr/>
        </p:nvCxnSpPr>
        <p:spPr>
          <a:xfrm rot="-5400000" flipH="1">
            <a:off x="3312087" y="-188732"/>
            <a:ext cx="412200" cy="3009900"/>
          </a:xfrm>
          <a:prstGeom prst="curvedConnector3">
            <a:avLst>
              <a:gd name="adj1" fmla="val -57769"/>
            </a:avLst>
          </a:prstGeom>
          <a:noFill/>
          <a:ln w="19050" cap="flat" cmpd="sng">
            <a:solidFill>
              <a:schemeClr val="dk2"/>
            </a:solidFill>
            <a:prstDash val="solid"/>
            <a:round/>
            <a:headEnd type="none" w="med" len="med"/>
            <a:tailEnd type="triangle" w="med" len="med"/>
          </a:ln>
        </p:spPr>
      </p:cxnSp>
      <p:sp>
        <p:nvSpPr>
          <p:cNvPr id="7294" name="Google Shape;7294;p74"/>
          <p:cNvSpPr txBox="1"/>
          <p:nvPr/>
        </p:nvSpPr>
        <p:spPr>
          <a:xfrm>
            <a:off x="3230756" y="388875"/>
            <a:ext cx="17190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Max(1,1,5,6) = 6</a:t>
            </a:r>
            <a:endParaRPr lang="en-GB"/>
          </a:p>
        </p:txBody>
      </p:sp>
      <p:sp>
        <p:nvSpPr>
          <p:cNvPr id="7295" name="Google Shape;7295;p74"/>
          <p:cNvSpPr txBox="1"/>
          <p:nvPr/>
        </p:nvSpPr>
        <p:spPr>
          <a:xfrm>
            <a:off x="1201256" y="2920300"/>
            <a:ext cx="1719000" cy="69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Image Representation</a:t>
            </a:r>
            <a:endParaRPr lang="en-GB"/>
          </a:p>
        </p:txBody>
      </p:sp>
      <p:sp>
        <p:nvSpPr>
          <p:cNvPr id="7296" name="Google Shape;7296;p74"/>
          <p:cNvSpPr txBox="1"/>
          <p:nvPr/>
        </p:nvSpPr>
        <p:spPr>
          <a:xfrm>
            <a:off x="900936" y="770250"/>
            <a:ext cx="4452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Y</a:t>
            </a:r>
            <a:endParaRPr lang="en-GB"/>
          </a:p>
        </p:txBody>
      </p:sp>
      <p:sp>
        <p:nvSpPr>
          <p:cNvPr id="7297" name="Google Shape;7297;p74"/>
          <p:cNvSpPr txBox="1"/>
          <p:nvPr/>
        </p:nvSpPr>
        <p:spPr>
          <a:xfrm>
            <a:off x="2912156" y="2808836"/>
            <a:ext cx="4452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X</a:t>
            </a:r>
            <a:endParaRPr lang="en-GB"/>
          </a:p>
        </p:txBody>
      </p:sp>
      <p:cxnSp>
        <p:nvCxnSpPr>
          <p:cNvPr id="7298" name="Google Shape;7298;p74"/>
          <p:cNvCxnSpPr/>
          <p:nvPr/>
        </p:nvCxnSpPr>
        <p:spPr>
          <a:xfrm>
            <a:off x="3158450" y="1946850"/>
            <a:ext cx="1491300" cy="0"/>
          </a:xfrm>
          <a:prstGeom prst="straightConnector1">
            <a:avLst/>
          </a:prstGeom>
          <a:noFill/>
          <a:ln w="9525" cap="flat" cmpd="sng">
            <a:solidFill>
              <a:schemeClr val="dk2"/>
            </a:solidFill>
            <a:prstDash val="solid"/>
            <a:round/>
            <a:headEnd type="none" w="med" len="med"/>
            <a:tailEnd type="triangle" w="med" len="med"/>
          </a:ln>
        </p:spPr>
      </p:cxnSp>
      <p:sp>
        <p:nvSpPr>
          <p:cNvPr id="7299" name="Google Shape;7299;p74"/>
          <p:cNvSpPr txBox="1"/>
          <p:nvPr/>
        </p:nvSpPr>
        <p:spPr>
          <a:xfrm>
            <a:off x="2970983" y="1894178"/>
            <a:ext cx="1847700" cy="88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Pooling performed with a 2x2 kernel and a stride of 2</a:t>
            </a:r>
            <a:endParaRPr lang="en-GB"/>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04" name="组合 203"/>
          <p:cNvGrpSpPr/>
          <p:nvPr/>
        </p:nvGrpSpPr>
        <p:grpSpPr>
          <a:xfrm>
            <a:off x="300355" y="165100"/>
            <a:ext cx="8648065" cy="4842510"/>
            <a:chOff x="473" y="260"/>
            <a:chExt cx="13619" cy="7626"/>
          </a:xfrm>
        </p:grpSpPr>
        <p:grpSp>
          <p:nvGrpSpPr>
            <p:cNvPr id="196" name="组合 195"/>
            <p:cNvGrpSpPr/>
            <p:nvPr/>
          </p:nvGrpSpPr>
          <p:grpSpPr>
            <a:xfrm>
              <a:off x="473" y="639"/>
              <a:ext cx="13238" cy="7153"/>
              <a:chOff x="74" y="620"/>
              <a:chExt cx="13238" cy="7153"/>
            </a:xfrm>
          </p:grpSpPr>
          <p:sp>
            <p:nvSpPr>
              <p:cNvPr id="6354" name="Google Shape;6354;p63"/>
              <p:cNvSpPr/>
              <p:nvPr/>
            </p:nvSpPr>
            <p:spPr>
              <a:xfrm>
                <a:off x="74" y="620"/>
                <a:ext cx="1165" cy="1066"/>
              </a:xfrm>
              <a:prstGeom prst="rect">
                <a:avLst/>
              </a:prstGeom>
              <a:solidFill>
                <a:srgbClr val="00B0F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endParaRPr sz="900"/>
              </a:p>
            </p:txBody>
          </p:sp>
          <p:sp>
            <p:nvSpPr>
              <p:cNvPr id="6355" name="Google Shape;6355;p63"/>
              <p:cNvSpPr/>
              <p:nvPr/>
            </p:nvSpPr>
            <p:spPr>
              <a:xfrm>
                <a:off x="188" y="724"/>
                <a:ext cx="1165" cy="1066"/>
              </a:xfrm>
              <a:prstGeom prst="rect">
                <a:avLst/>
              </a:prstGeom>
              <a:solidFill>
                <a:srgbClr val="00B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endParaRPr sz="900"/>
              </a:p>
            </p:txBody>
          </p:sp>
          <p:sp>
            <p:nvSpPr>
              <p:cNvPr id="6356" name="Google Shape;6356;p63"/>
              <p:cNvSpPr/>
              <p:nvPr/>
            </p:nvSpPr>
            <p:spPr>
              <a:xfrm>
                <a:off x="302" y="828"/>
                <a:ext cx="1165" cy="1066"/>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endParaRPr sz="900"/>
              </a:p>
            </p:txBody>
          </p:sp>
          <p:sp>
            <p:nvSpPr>
              <p:cNvPr id="8" name="圆角矩形 7"/>
              <p:cNvSpPr/>
              <p:nvPr/>
            </p:nvSpPr>
            <p:spPr>
              <a:xfrm>
                <a:off x="1637" y="1274"/>
                <a:ext cx="644" cy="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9" name="文本框 8"/>
              <p:cNvSpPr txBox="1"/>
              <p:nvPr/>
            </p:nvSpPr>
            <p:spPr>
              <a:xfrm>
                <a:off x="1564" y="1256"/>
                <a:ext cx="789" cy="362"/>
              </a:xfrm>
              <a:prstGeom prst="rect">
                <a:avLst/>
              </a:prstGeom>
              <a:noFill/>
            </p:spPr>
            <p:txBody>
              <a:bodyPr wrap="square" rtlCol="0">
                <a:spAutoFit/>
              </a:bodyPr>
              <a:p>
                <a:r>
                  <a:rPr lang="en-US" altLang="zh-CN" sz="900"/>
                  <a:t>Focus</a:t>
                </a:r>
                <a:endParaRPr lang="en-US" altLang="zh-CN" sz="900"/>
              </a:p>
            </p:txBody>
          </p:sp>
          <p:grpSp>
            <p:nvGrpSpPr>
              <p:cNvPr id="44" name="组合 43"/>
              <p:cNvGrpSpPr/>
              <p:nvPr/>
            </p:nvGrpSpPr>
            <p:grpSpPr>
              <a:xfrm rot="0">
                <a:off x="2213" y="1274"/>
                <a:ext cx="641" cy="298"/>
                <a:chOff x="2278" y="2759"/>
                <a:chExt cx="676" cy="344"/>
              </a:xfrm>
            </p:grpSpPr>
            <p:sp>
              <p:nvSpPr>
                <p:cNvPr id="12" name="圆角矩形 11"/>
                <p:cNvSpPr/>
                <p:nvPr/>
              </p:nvSpPr>
              <p:spPr>
                <a:xfrm>
                  <a:off x="2374" y="2759"/>
                  <a:ext cx="484" cy="3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13" name="文本框 12"/>
                <p:cNvSpPr txBox="1"/>
                <p:nvPr/>
              </p:nvSpPr>
              <p:spPr>
                <a:xfrm>
                  <a:off x="2278" y="2759"/>
                  <a:ext cx="676" cy="240"/>
                </a:xfrm>
                <a:prstGeom prst="rect">
                  <a:avLst/>
                </a:prstGeom>
                <a:noFill/>
              </p:spPr>
              <p:txBody>
                <a:bodyPr wrap="square" rtlCol="0">
                  <a:spAutoFit/>
                </a:bodyPr>
                <a:p>
                  <a:r>
                    <a:rPr lang="en-US" altLang="zh-CN" sz="900"/>
                    <a:t>CBL</a:t>
                  </a:r>
                  <a:endParaRPr lang="en-US" altLang="zh-CN" sz="900"/>
                </a:p>
              </p:txBody>
            </p:sp>
          </p:grpSp>
          <p:grpSp>
            <p:nvGrpSpPr>
              <p:cNvPr id="45" name="组合 44"/>
              <p:cNvGrpSpPr/>
              <p:nvPr/>
            </p:nvGrpSpPr>
            <p:grpSpPr>
              <a:xfrm rot="0">
                <a:off x="2786" y="1256"/>
                <a:ext cx="977" cy="339"/>
                <a:chOff x="2931" y="703"/>
                <a:chExt cx="1031" cy="391"/>
              </a:xfrm>
            </p:grpSpPr>
            <p:sp>
              <p:nvSpPr>
                <p:cNvPr id="15" name="圆角矩形 14"/>
                <p:cNvSpPr/>
                <p:nvPr/>
              </p:nvSpPr>
              <p:spPr>
                <a:xfrm>
                  <a:off x="3013" y="724"/>
                  <a:ext cx="844" cy="34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sz="900"/>
                </a:p>
              </p:txBody>
            </p:sp>
            <p:sp>
              <p:nvSpPr>
                <p:cNvPr id="16" name="文本框 15"/>
                <p:cNvSpPr txBox="1"/>
                <p:nvPr/>
              </p:nvSpPr>
              <p:spPr>
                <a:xfrm>
                  <a:off x="2931" y="703"/>
                  <a:ext cx="1031" cy="39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p>
                  <a:r>
                    <a:rPr lang="en-US" altLang="zh-CN" sz="900"/>
                    <a:t>CSP1_1</a:t>
                  </a:r>
                  <a:endParaRPr lang="en-US" altLang="zh-CN" sz="900"/>
                </a:p>
              </p:txBody>
            </p:sp>
          </p:grpSp>
          <p:grpSp>
            <p:nvGrpSpPr>
              <p:cNvPr id="79" name="组合 78"/>
              <p:cNvGrpSpPr/>
              <p:nvPr/>
            </p:nvGrpSpPr>
            <p:grpSpPr>
              <a:xfrm rot="0">
                <a:off x="8174" y="3217"/>
                <a:ext cx="1094" cy="339"/>
                <a:chOff x="10222" y="1295"/>
                <a:chExt cx="1154" cy="391"/>
              </a:xfrm>
            </p:grpSpPr>
            <p:sp>
              <p:nvSpPr>
                <p:cNvPr id="21" name="圆角矩形 20"/>
                <p:cNvSpPr/>
                <p:nvPr/>
              </p:nvSpPr>
              <p:spPr>
                <a:xfrm>
                  <a:off x="10316" y="1316"/>
                  <a:ext cx="966" cy="344"/>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p>
                  <a:pPr algn="ctr"/>
                  <a:endParaRPr lang="zh-CN" altLang="en-US" sz="900"/>
                </a:p>
              </p:txBody>
            </p:sp>
            <p:sp>
              <p:nvSpPr>
                <p:cNvPr id="22" name="文本框 21"/>
                <p:cNvSpPr txBox="1"/>
                <p:nvPr/>
              </p:nvSpPr>
              <p:spPr>
                <a:xfrm>
                  <a:off x="10222" y="1295"/>
                  <a:ext cx="1154" cy="391"/>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p>
                  <a:r>
                    <a:rPr lang="en-US" altLang="zh-CN" sz="900"/>
                    <a:t>upsample</a:t>
                  </a:r>
                  <a:endParaRPr lang="en-US" altLang="zh-CN" sz="900"/>
                </a:p>
              </p:txBody>
            </p:sp>
          </p:grpSp>
          <p:grpSp>
            <p:nvGrpSpPr>
              <p:cNvPr id="50" name="组合 49"/>
              <p:cNvGrpSpPr/>
              <p:nvPr/>
            </p:nvGrpSpPr>
            <p:grpSpPr>
              <a:xfrm rot="0">
                <a:off x="3675" y="1274"/>
                <a:ext cx="641" cy="298"/>
                <a:chOff x="2278" y="2759"/>
                <a:chExt cx="676" cy="344"/>
              </a:xfrm>
            </p:grpSpPr>
            <p:sp>
              <p:nvSpPr>
                <p:cNvPr id="51" name="圆角矩形 50"/>
                <p:cNvSpPr/>
                <p:nvPr/>
              </p:nvSpPr>
              <p:spPr>
                <a:xfrm>
                  <a:off x="2374" y="2759"/>
                  <a:ext cx="484" cy="3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52" name="文本框 51"/>
                <p:cNvSpPr txBox="1"/>
                <p:nvPr/>
              </p:nvSpPr>
              <p:spPr>
                <a:xfrm>
                  <a:off x="2278" y="2759"/>
                  <a:ext cx="676" cy="240"/>
                </a:xfrm>
                <a:prstGeom prst="rect">
                  <a:avLst/>
                </a:prstGeom>
                <a:noFill/>
              </p:spPr>
              <p:txBody>
                <a:bodyPr wrap="square" rtlCol="0">
                  <a:spAutoFit/>
                </a:bodyPr>
                <a:p>
                  <a:r>
                    <a:rPr lang="en-US" altLang="zh-CN" sz="900"/>
                    <a:t>CBL</a:t>
                  </a:r>
                  <a:endParaRPr lang="en-US" altLang="zh-CN" sz="900"/>
                </a:p>
              </p:txBody>
            </p:sp>
          </p:grpSp>
          <p:grpSp>
            <p:nvGrpSpPr>
              <p:cNvPr id="161" name="组合 160"/>
              <p:cNvGrpSpPr/>
              <p:nvPr/>
            </p:nvGrpSpPr>
            <p:grpSpPr>
              <a:xfrm>
                <a:off x="7511" y="1301"/>
                <a:ext cx="1122" cy="362"/>
                <a:chOff x="7327" y="1297"/>
                <a:chExt cx="1122" cy="362"/>
              </a:xfrm>
            </p:grpSpPr>
            <p:grpSp>
              <p:nvGrpSpPr>
                <p:cNvPr id="62" name="组合 61"/>
                <p:cNvGrpSpPr/>
                <p:nvPr/>
              </p:nvGrpSpPr>
              <p:grpSpPr>
                <a:xfrm rot="0">
                  <a:off x="7799" y="1297"/>
                  <a:ext cx="651" cy="298"/>
                  <a:chOff x="2278" y="2759"/>
                  <a:chExt cx="687" cy="344"/>
                </a:xfrm>
              </p:grpSpPr>
              <p:sp>
                <p:nvSpPr>
                  <p:cNvPr id="63" name="圆角矩形 62"/>
                  <p:cNvSpPr/>
                  <p:nvPr/>
                </p:nvSpPr>
                <p:spPr>
                  <a:xfrm>
                    <a:off x="2374" y="2759"/>
                    <a:ext cx="484" cy="3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64" name="文本框 63"/>
                  <p:cNvSpPr txBox="1"/>
                  <p:nvPr/>
                </p:nvSpPr>
                <p:spPr>
                  <a:xfrm>
                    <a:off x="2278" y="2759"/>
                    <a:ext cx="687" cy="240"/>
                  </a:xfrm>
                  <a:prstGeom prst="rect">
                    <a:avLst/>
                  </a:prstGeom>
                  <a:noFill/>
                </p:spPr>
                <p:txBody>
                  <a:bodyPr wrap="square" rtlCol="0">
                    <a:spAutoFit/>
                  </a:bodyPr>
                  <a:p>
                    <a:r>
                      <a:rPr lang="en-US" altLang="zh-CN" sz="900"/>
                      <a:t>SPP</a:t>
                    </a:r>
                    <a:endParaRPr lang="en-US" altLang="zh-CN" sz="900"/>
                  </a:p>
                </p:txBody>
              </p:sp>
            </p:grpSp>
            <p:grpSp>
              <p:nvGrpSpPr>
                <p:cNvPr id="65" name="组合 64"/>
                <p:cNvGrpSpPr/>
                <p:nvPr/>
              </p:nvGrpSpPr>
              <p:grpSpPr>
                <a:xfrm rot="0">
                  <a:off x="7327" y="1297"/>
                  <a:ext cx="641" cy="362"/>
                  <a:chOff x="2278" y="2759"/>
                  <a:chExt cx="676" cy="417"/>
                </a:xfrm>
              </p:grpSpPr>
              <p:sp>
                <p:nvSpPr>
                  <p:cNvPr id="66" name="圆角矩形 65"/>
                  <p:cNvSpPr/>
                  <p:nvPr/>
                </p:nvSpPr>
                <p:spPr>
                  <a:xfrm>
                    <a:off x="2374" y="2759"/>
                    <a:ext cx="484" cy="3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67" name="文本框 66"/>
                  <p:cNvSpPr txBox="1"/>
                  <p:nvPr/>
                </p:nvSpPr>
                <p:spPr>
                  <a:xfrm>
                    <a:off x="2278" y="2759"/>
                    <a:ext cx="676" cy="417"/>
                  </a:xfrm>
                  <a:prstGeom prst="rect">
                    <a:avLst/>
                  </a:prstGeom>
                  <a:noFill/>
                </p:spPr>
                <p:txBody>
                  <a:bodyPr wrap="square" rtlCol="0">
                    <a:spAutoFit/>
                  </a:bodyPr>
                  <a:p>
                    <a:r>
                      <a:rPr lang="en-US" altLang="zh-CN" sz="900"/>
                      <a:t>CBL</a:t>
                    </a:r>
                    <a:endParaRPr lang="en-US" altLang="zh-CN" sz="900"/>
                  </a:p>
                </p:txBody>
              </p:sp>
            </p:grpSp>
          </p:grpSp>
          <p:grpSp>
            <p:nvGrpSpPr>
              <p:cNvPr id="162" name="组合 161"/>
              <p:cNvGrpSpPr/>
              <p:nvPr/>
            </p:nvGrpSpPr>
            <p:grpSpPr>
              <a:xfrm>
                <a:off x="5542" y="1281"/>
                <a:ext cx="1504" cy="338"/>
                <a:chOff x="5542" y="1281"/>
                <a:chExt cx="1504" cy="338"/>
              </a:xfrm>
            </p:grpSpPr>
            <p:grpSp>
              <p:nvGrpSpPr>
                <p:cNvPr id="53" name="组合 52"/>
                <p:cNvGrpSpPr/>
                <p:nvPr/>
              </p:nvGrpSpPr>
              <p:grpSpPr>
                <a:xfrm rot="0">
                  <a:off x="5542" y="1301"/>
                  <a:ext cx="641" cy="298"/>
                  <a:chOff x="2278" y="2759"/>
                  <a:chExt cx="676" cy="344"/>
                </a:xfrm>
              </p:grpSpPr>
              <p:sp>
                <p:nvSpPr>
                  <p:cNvPr id="54" name="圆角矩形 53"/>
                  <p:cNvSpPr/>
                  <p:nvPr/>
                </p:nvSpPr>
                <p:spPr>
                  <a:xfrm>
                    <a:off x="2374" y="2759"/>
                    <a:ext cx="484" cy="3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55" name="文本框 54"/>
                  <p:cNvSpPr txBox="1"/>
                  <p:nvPr/>
                </p:nvSpPr>
                <p:spPr>
                  <a:xfrm>
                    <a:off x="2278" y="2759"/>
                    <a:ext cx="676" cy="240"/>
                  </a:xfrm>
                  <a:prstGeom prst="rect">
                    <a:avLst/>
                  </a:prstGeom>
                  <a:noFill/>
                </p:spPr>
                <p:txBody>
                  <a:bodyPr wrap="square" rtlCol="0">
                    <a:spAutoFit/>
                  </a:bodyPr>
                  <a:p>
                    <a:r>
                      <a:rPr lang="en-US" altLang="zh-CN" sz="900"/>
                      <a:t>CBL</a:t>
                    </a:r>
                    <a:endParaRPr lang="en-US" altLang="zh-CN" sz="900"/>
                  </a:p>
                </p:txBody>
              </p:sp>
            </p:grpSp>
            <p:grpSp>
              <p:nvGrpSpPr>
                <p:cNvPr id="68" name="组合 67"/>
                <p:cNvGrpSpPr/>
                <p:nvPr/>
              </p:nvGrpSpPr>
              <p:grpSpPr>
                <a:xfrm rot="0">
                  <a:off x="6070" y="1281"/>
                  <a:ext cx="977" cy="339"/>
                  <a:chOff x="2931" y="703"/>
                  <a:chExt cx="1031" cy="391"/>
                </a:xfrm>
              </p:grpSpPr>
              <p:sp>
                <p:nvSpPr>
                  <p:cNvPr id="69" name="圆角矩形 68"/>
                  <p:cNvSpPr/>
                  <p:nvPr/>
                </p:nvSpPr>
                <p:spPr>
                  <a:xfrm>
                    <a:off x="3013" y="724"/>
                    <a:ext cx="844" cy="34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sz="900"/>
                  </a:p>
                </p:txBody>
              </p:sp>
              <p:sp>
                <p:nvSpPr>
                  <p:cNvPr id="70" name="文本框 69"/>
                  <p:cNvSpPr txBox="1"/>
                  <p:nvPr/>
                </p:nvSpPr>
                <p:spPr>
                  <a:xfrm>
                    <a:off x="2931" y="703"/>
                    <a:ext cx="1031" cy="39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p>
                    <a:r>
                      <a:rPr lang="en-US" altLang="zh-CN" sz="900"/>
                      <a:t>CSP1_3</a:t>
                    </a:r>
                    <a:endParaRPr lang="en-US" altLang="zh-CN" sz="900"/>
                  </a:p>
                </p:txBody>
              </p:sp>
            </p:grpSp>
          </p:grpSp>
          <p:grpSp>
            <p:nvGrpSpPr>
              <p:cNvPr id="71" name="组合 70"/>
              <p:cNvGrpSpPr/>
              <p:nvPr/>
            </p:nvGrpSpPr>
            <p:grpSpPr>
              <a:xfrm rot="0">
                <a:off x="4226" y="1256"/>
                <a:ext cx="977" cy="339"/>
                <a:chOff x="2931" y="703"/>
                <a:chExt cx="1031" cy="391"/>
              </a:xfrm>
            </p:grpSpPr>
            <p:sp>
              <p:nvSpPr>
                <p:cNvPr id="72" name="圆角矩形 71"/>
                <p:cNvSpPr/>
                <p:nvPr/>
              </p:nvSpPr>
              <p:spPr>
                <a:xfrm>
                  <a:off x="3013" y="724"/>
                  <a:ext cx="844" cy="34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sz="900"/>
                </a:p>
              </p:txBody>
            </p:sp>
            <p:sp>
              <p:nvSpPr>
                <p:cNvPr id="73" name="文本框 72"/>
                <p:cNvSpPr txBox="1"/>
                <p:nvPr/>
              </p:nvSpPr>
              <p:spPr>
                <a:xfrm>
                  <a:off x="2931" y="703"/>
                  <a:ext cx="1031" cy="39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p>
                  <a:r>
                    <a:rPr lang="en-US" altLang="zh-CN" sz="900"/>
                    <a:t>CSP1_3</a:t>
                  </a:r>
                  <a:endParaRPr lang="en-US" altLang="zh-CN" sz="900"/>
                </a:p>
              </p:txBody>
            </p:sp>
          </p:grpSp>
          <p:grpSp>
            <p:nvGrpSpPr>
              <p:cNvPr id="83" name="组合 82"/>
              <p:cNvGrpSpPr/>
              <p:nvPr/>
            </p:nvGrpSpPr>
            <p:grpSpPr>
              <a:xfrm>
                <a:off x="7511" y="3951"/>
                <a:ext cx="1216" cy="386"/>
                <a:chOff x="3659" y="2779"/>
                <a:chExt cx="1216" cy="386"/>
              </a:xfrm>
            </p:grpSpPr>
            <p:sp>
              <p:nvSpPr>
                <p:cNvPr id="81" name="流程图: 手动操作 80"/>
                <p:cNvSpPr/>
                <p:nvPr/>
              </p:nvSpPr>
              <p:spPr>
                <a:xfrm>
                  <a:off x="3659" y="2814"/>
                  <a:ext cx="1217" cy="31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2" name="文本框 81"/>
                <p:cNvSpPr txBox="1"/>
                <p:nvPr/>
              </p:nvSpPr>
              <p:spPr>
                <a:xfrm>
                  <a:off x="3829" y="2779"/>
                  <a:ext cx="877" cy="386"/>
                </a:xfrm>
                <a:prstGeom prst="rect">
                  <a:avLst/>
                </a:prstGeom>
                <a:noFill/>
              </p:spPr>
              <p:txBody>
                <a:bodyPr wrap="none" rtlCol="0">
                  <a:spAutoFit/>
                </a:bodyPr>
                <a:p>
                  <a:r>
                    <a:rPr lang="en-US" altLang="zh-CN" sz="1000"/>
                    <a:t>concat</a:t>
                  </a:r>
                  <a:endParaRPr lang="en-US" altLang="zh-CN" sz="1000"/>
                </a:p>
              </p:txBody>
            </p:sp>
          </p:grpSp>
          <p:grpSp>
            <p:nvGrpSpPr>
              <p:cNvPr id="87" name="组合 86"/>
              <p:cNvGrpSpPr/>
              <p:nvPr/>
            </p:nvGrpSpPr>
            <p:grpSpPr>
              <a:xfrm rot="0">
                <a:off x="7572" y="5656"/>
                <a:ext cx="1094" cy="339"/>
                <a:chOff x="10222" y="1295"/>
                <a:chExt cx="1154" cy="391"/>
              </a:xfrm>
            </p:grpSpPr>
            <p:sp>
              <p:nvSpPr>
                <p:cNvPr id="88" name="圆角矩形 87"/>
                <p:cNvSpPr/>
                <p:nvPr/>
              </p:nvSpPr>
              <p:spPr>
                <a:xfrm>
                  <a:off x="10316" y="1316"/>
                  <a:ext cx="966" cy="344"/>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p>
                  <a:pPr algn="ctr"/>
                  <a:endParaRPr lang="zh-CN" altLang="en-US" sz="900"/>
                </a:p>
              </p:txBody>
            </p:sp>
            <p:sp>
              <p:nvSpPr>
                <p:cNvPr id="89" name="文本框 88"/>
                <p:cNvSpPr txBox="1"/>
                <p:nvPr/>
              </p:nvSpPr>
              <p:spPr>
                <a:xfrm>
                  <a:off x="10222" y="1295"/>
                  <a:ext cx="1154" cy="391"/>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p>
                  <a:r>
                    <a:rPr lang="en-US" altLang="zh-CN" sz="900"/>
                    <a:t>upsample</a:t>
                  </a:r>
                  <a:endParaRPr lang="en-US" altLang="zh-CN" sz="900"/>
                </a:p>
              </p:txBody>
            </p:sp>
          </p:grpSp>
          <p:grpSp>
            <p:nvGrpSpPr>
              <p:cNvPr id="90" name="组合 89"/>
              <p:cNvGrpSpPr/>
              <p:nvPr/>
            </p:nvGrpSpPr>
            <p:grpSpPr>
              <a:xfrm>
                <a:off x="7810" y="5164"/>
                <a:ext cx="640" cy="298"/>
                <a:chOff x="8866" y="2194"/>
                <a:chExt cx="640" cy="298"/>
              </a:xfrm>
            </p:grpSpPr>
            <p:sp>
              <p:nvSpPr>
                <p:cNvPr id="91" name="圆角矩形 90"/>
                <p:cNvSpPr/>
                <p:nvPr/>
              </p:nvSpPr>
              <p:spPr>
                <a:xfrm>
                  <a:off x="8957" y="2194"/>
                  <a:ext cx="459" cy="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92" name="文本框 91"/>
                <p:cNvSpPr txBox="1"/>
                <p:nvPr/>
              </p:nvSpPr>
              <p:spPr>
                <a:xfrm>
                  <a:off x="8866" y="2194"/>
                  <a:ext cx="641" cy="208"/>
                </a:xfrm>
                <a:prstGeom prst="rect">
                  <a:avLst/>
                </a:prstGeom>
                <a:noFill/>
              </p:spPr>
              <p:txBody>
                <a:bodyPr wrap="square" rtlCol="0">
                  <a:spAutoFit/>
                </a:bodyPr>
                <a:p>
                  <a:r>
                    <a:rPr lang="en-US" altLang="zh-CN" sz="900"/>
                    <a:t>CBL</a:t>
                  </a:r>
                  <a:endParaRPr lang="en-US" altLang="zh-CN" sz="900"/>
                </a:p>
              </p:txBody>
            </p:sp>
          </p:grpSp>
          <p:grpSp>
            <p:nvGrpSpPr>
              <p:cNvPr id="93" name="组合 92"/>
              <p:cNvGrpSpPr/>
              <p:nvPr/>
            </p:nvGrpSpPr>
            <p:grpSpPr>
              <a:xfrm>
                <a:off x="7630" y="4529"/>
                <a:ext cx="976" cy="338"/>
                <a:chOff x="8190" y="1686"/>
                <a:chExt cx="976" cy="338"/>
              </a:xfrm>
            </p:grpSpPr>
            <p:sp>
              <p:nvSpPr>
                <p:cNvPr id="94" name="圆角矩形 93"/>
                <p:cNvSpPr/>
                <p:nvPr/>
              </p:nvSpPr>
              <p:spPr>
                <a:xfrm>
                  <a:off x="8268" y="1704"/>
                  <a:ext cx="800" cy="29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sz="900"/>
                </a:p>
              </p:txBody>
            </p:sp>
            <p:sp>
              <p:nvSpPr>
                <p:cNvPr id="95" name="文本框 94"/>
                <p:cNvSpPr txBox="1"/>
                <p:nvPr/>
              </p:nvSpPr>
              <p:spPr>
                <a:xfrm>
                  <a:off x="8190" y="1686"/>
                  <a:ext cx="977" cy="33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p>
                  <a:r>
                    <a:rPr lang="en-US" altLang="zh-CN" sz="900"/>
                    <a:t>CSP2_1</a:t>
                  </a:r>
                  <a:endParaRPr lang="en-US" altLang="zh-CN" sz="900"/>
                </a:p>
              </p:txBody>
            </p:sp>
          </p:grpSp>
          <p:grpSp>
            <p:nvGrpSpPr>
              <p:cNvPr id="157" name="组合 156"/>
              <p:cNvGrpSpPr/>
              <p:nvPr/>
            </p:nvGrpSpPr>
            <p:grpSpPr>
              <a:xfrm>
                <a:off x="10144" y="2827"/>
                <a:ext cx="3168" cy="4947"/>
                <a:chOff x="9261" y="3093"/>
                <a:chExt cx="3168" cy="4947"/>
              </a:xfrm>
            </p:grpSpPr>
            <p:grpSp>
              <p:nvGrpSpPr>
                <p:cNvPr id="116" name="组合 115"/>
                <p:cNvGrpSpPr/>
                <p:nvPr/>
              </p:nvGrpSpPr>
              <p:grpSpPr>
                <a:xfrm>
                  <a:off x="9261" y="3093"/>
                  <a:ext cx="1709" cy="1216"/>
                  <a:chOff x="9261" y="3093"/>
                  <a:chExt cx="1709" cy="1216"/>
                </a:xfrm>
              </p:grpSpPr>
              <p:grpSp>
                <p:nvGrpSpPr>
                  <p:cNvPr id="96" name="组合 95"/>
                  <p:cNvGrpSpPr/>
                  <p:nvPr/>
                </p:nvGrpSpPr>
                <p:grpSpPr>
                  <a:xfrm rot="16200000">
                    <a:off x="8846" y="3508"/>
                    <a:ext cx="1216" cy="386"/>
                    <a:chOff x="3659" y="2779"/>
                    <a:chExt cx="1216" cy="386"/>
                  </a:xfrm>
                </p:grpSpPr>
                <p:sp>
                  <p:nvSpPr>
                    <p:cNvPr id="97" name="流程图: 手动操作 96"/>
                    <p:cNvSpPr/>
                    <p:nvPr/>
                  </p:nvSpPr>
                  <p:spPr>
                    <a:xfrm>
                      <a:off x="3659" y="2814"/>
                      <a:ext cx="1217" cy="31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8" name="文本框 97"/>
                    <p:cNvSpPr txBox="1"/>
                    <p:nvPr/>
                  </p:nvSpPr>
                  <p:spPr>
                    <a:xfrm>
                      <a:off x="3829" y="2779"/>
                      <a:ext cx="877" cy="386"/>
                    </a:xfrm>
                    <a:prstGeom prst="rect">
                      <a:avLst/>
                    </a:prstGeom>
                    <a:noFill/>
                  </p:spPr>
                  <p:txBody>
                    <a:bodyPr wrap="none" rtlCol="0">
                      <a:spAutoFit/>
                    </a:bodyPr>
                    <a:p>
                      <a:r>
                        <a:rPr lang="en-US" altLang="zh-CN" sz="1000"/>
                        <a:t>concat</a:t>
                      </a:r>
                      <a:endParaRPr lang="en-US" altLang="zh-CN" sz="1000"/>
                    </a:p>
                  </p:txBody>
                </p:sp>
              </p:grpSp>
              <p:grpSp>
                <p:nvGrpSpPr>
                  <p:cNvPr id="105" name="组合 104"/>
                  <p:cNvGrpSpPr/>
                  <p:nvPr/>
                </p:nvGrpSpPr>
                <p:grpSpPr>
                  <a:xfrm>
                    <a:off x="9994" y="3531"/>
                    <a:ext cx="976" cy="338"/>
                    <a:chOff x="8190" y="1686"/>
                    <a:chExt cx="976" cy="338"/>
                  </a:xfrm>
                </p:grpSpPr>
                <p:sp>
                  <p:nvSpPr>
                    <p:cNvPr id="106" name="圆角矩形 105"/>
                    <p:cNvSpPr/>
                    <p:nvPr/>
                  </p:nvSpPr>
                  <p:spPr>
                    <a:xfrm>
                      <a:off x="8268" y="1704"/>
                      <a:ext cx="800" cy="29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sz="900"/>
                    </a:p>
                  </p:txBody>
                </p:sp>
                <p:sp>
                  <p:nvSpPr>
                    <p:cNvPr id="107" name="文本框 106"/>
                    <p:cNvSpPr txBox="1"/>
                    <p:nvPr/>
                  </p:nvSpPr>
                  <p:spPr>
                    <a:xfrm>
                      <a:off x="8190" y="1686"/>
                      <a:ext cx="977" cy="33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p>
                      <a:r>
                        <a:rPr lang="en-US" altLang="zh-CN" sz="900"/>
                        <a:t>CSP2_1</a:t>
                      </a:r>
                      <a:endParaRPr lang="en-US" altLang="zh-CN" sz="900"/>
                    </a:p>
                  </p:txBody>
                </p:sp>
              </p:grpSp>
              <p:cxnSp>
                <p:nvCxnSpPr>
                  <p:cNvPr id="114" name="直接箭头连接符 113"/>
                  <p:cNvCxnSpPr>
                    <a:stCxn id="98" idx="2"/>
                    <a:endCxn id="107" idx="1"/>
                  </p:cNvCxnSpPr>
                  <p:nvPr/>
                </p:nvCxnSpPr>
                <p:spPr>
                  <a:xfrm>
                    <a:off x="9647" y="3701"/>
                    <a:ext cx="347" cy="0"/>
                  </a:xfrm>
                  <a:prstGeom prst="straightConnector1">
                    <a:avLst/>
                  </a:prstGeom>
                  <a:ln w="12700" cmpd="sng">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117" name="组合 116"/>
                <p:cNvGrpSpPr/>
                <p:nvPr/>
              </p:nvGrpSpPr>
              <p:grpSpPr>
                <a:xfrm>
                  <a:off x="9296" y="4974"/>
                  <a:ext cx="1709" cy="1216"/>
                  <a:chOff x="9261" y="3093"/>
                  <a:chExt cx="1709" cy="1216"/>
                </a:xfrm>
              </p:grpSpPr>
              <p:grpSp>
                <p:nvGrpSpPr>
                  <p:cNvPr id="118" name="组合 117"/>
                  <p:cNvGrpSpPr/>
                  <p:nvPr/>
                </p:nvGrpSpPr>
                <p:grpSpPr>
                  <a:xfrm rot="16200000">
                    <a:off x="8846" y="3508"/>
                    <a:ext cx="1216" cy="386"/>
                    <a:chOff x="3659" y="2779"/>
                    <a:chExt cx="1216" cy="386"/>
                  </a:xfrm>
                </p:grpSpPr>
                <p:sp>
                  <p:nvSpPr>
                    <p:cNvPr id="119" name="流程图: 手动操作 118"/>
                    <p:cNvSpPr/>
                    <p:nvPr/>
                  </p:nvSpPr>
                  <p:spPr>
                    <a:xfrm>
                      <a:off x="3659" y="2814"/>
                      <a:ext cx="1217" cy="31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0" name="文本框 119"/>
                    <p:cNvSpPr txBox="1"/>
                    <p:nvPr/>
                  </p:nvSpPr>
                  <p:spPr>
                    <a:xfrm>
                      <a:off x="3829" y="2779"/>
                      <a:ext cx="877" cy="386"/>
                    </a:xfrm>
                    <a:prstGeom prst="rect">
                      <a:avLst/>
                    </a:prstGeom>
                    <a:noFill/>
                  </p:spPr>
                  <p:txBody>
                    <a:bodyPr wrap="none" rtlCol="0">
                      <a:spAutoFit/>
                    </a:bodyPr>
                    <a:p>
                      <a:r>
                        <a:rPr lang="en-US" altLang="zh-CN" sz="1000"/>
                        <a:t>concat</a:t>
                      </a:r>
                      <a:endParaRPr lang="en-US" altLang="zh-CN" sz="1000"/>
                    </a:p>
                  </p:txBody>
                </p:sp>
              </p:grpSp>
              <p:grpSp>
                <p:nvGrpSpPr>
                  <p:cNvPr id="121" name="组合 120"/>
                  <p:cNvGrpSpPr/>
                  <p:nvPr/>
                </p:nvGrpSpPr>
                <p:grpSpPr>
                  <a:xfrm>
                    <a:off x="9994" y="3531"/>
                    <a:ext cx="976" cy="338"/>
                    <a:chOff x="8190" y="1686"/>
                    <a:chExt cx="976" cy="338"/>
                  </a:xfrm>
                </p:grpSpPr>
                <p:sp>
                  <p:nvSpPr>
                    <p:cNvPr id="122" name="圆角矩形 121"/>
                    <p:cNvSpPr/>
                    <p:nvPr/>
                  </p:nvSpPr>
                  <p:spPr>
                    <a:xfrm>
                      <a:off x="8268" y="1704"/>
                      <a:ext cx="800" cy="29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sz="900"/>
                    </a:p>
                  </p:txBody>
                </p:sp>
                <p:sp>
                  <p:nvSpPr>
                    <p:cNvPr id="123" name="文本框 122"/>
                    <p:cNvSpPr txBox="1"/>
                    <p:nvPr/>
                  </p:nvSpPr>
                  <p:spPr>
                    <a:xfrm>
                      <a:off x="8190" y="1686"/>
                      <a:ext cx="977" cy="33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p>
                      <a:r>
                        <a:rPr lang="en-US" altLang="zh-CN" sz="900"/>
                        <a:t>CSP2_1</a:t>
                      </a:r>
                      <a:endParaRPr lang="en-US" altLang="zh-CN" sz="900"/>
                    </a:p>
                  </p:txBody>
                </p:sp>
              </p:grpSp>
              <p:cxnSp>
                <p:nvCxnSpPr>
                  <p:cNvPr id="124" name="直接箭头连接符 123"/>
                  <p:cNvCxnSpPr>
                    <a:stCxn id="120" idx="2"/>
                    <a:endCxn id="123" idx="1"/>
                  </p:cNvCxnSpPr>
                  <p:nvPr/>
                </p:nvCxnSpPr>
                <p:spPr>
                  <a:xfrm>
                    <a:off x="9647" y="3701"/>
                    <a:ext cx="347" cy="0"/>
                  </a:xfrm>
                  <a:prstGeom prst="straightConnector1">
                    <a:avLst/>
                  </a:prstGeom>
                  <a:ln w="12700" cmpd="sng">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125" name="组合 124"/>
                <p:cNvGrpSpPr/>
                <p:nvPr/>
              </p:nvGrpSpPr>
              <p:grpSpPr>
                <a:xfrm>
                  <a:off x="9339" y="6824"/>
                  <a:ext cx="1709" cy="1216"/>
                  <a:chOff x="9261" y="3093"/>
                  <a:chExt cx="1709" cy="1216"/>
                </a:xfrm>
              </p:grpSpPr>
              <p:grpSp>
                <p:nvGrpSpPr>
                  <p:cNvPr id="126" name="组合 125"/>
                  <p:cNvGrpSpPr/>
                  <p:nvPr/>
                </p:nvGrpSpPr>
                <p:grpSpPr>
                  <a:xfrm rot="16200000">
                    <a:off x="8846" y="3508"/>
                    <a:ext cx="1216" cy="386"/>
                    <a:chOff x="3659" y="2779"/>
                    <a:chExt cx="1216" cy="386"/>
                  </a:xfrm>
                </p:grpSpPr>
                <p:sp>
                  <p:nvSpPr>
                    <p:cNvPr id="127" name="流程图: 手动操作 126"/>
                    <p:cNvSpPr/>
                    <p:nvPr/>
                  </p:nvSpPr>
                  <p:spPr>
                    <a:xfrm>
                      <a:off x="3659" y="2814"/>
                      <a:ext cx="1217" cy="31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8" name="文本框 127"/>
                    <p:cNvSpPr txBox="1"/>
                    <p:nvPr/>
                  </p:nvSpPr>
                  <p:spPr>
                    <a:xfrm>
                      <a:off x="3829" y="2779"/>
                      <a:ext cx="877" cy="386"/>
                    </a:xfrm>
                    <a:prstGeom prst="rect">
                      <a:avLst/>
                    </a:prstGeom>
                    <a:noFill/>
                  </p:spPr>
                  <p:txBody>
                    <a:bodyPr wrap="none" rtlCol="0">
                      <a:spAutoFit/>
                    </a:bodyPr>
                    <a:p>
                      <a:r>
                        <a:rPr lang="en-US" altLang="zh-CN" sz="1000"/>
                        <a:t>concat</a:t>
                      </a:r>
                      <a:endParaRPr lang="en-US" altLang="zh-CN" sz="1000"/>
                    </a:p>
                  </p:txBody>
                </p:sp>
              </p:grpSp>
              <p:grpSp>
                <p:nvGrpSpPr>
                  <p:cNvPr id="129" name="组合 128"/>
                  <p:cNvGrpSpPr/>
                  <p:nvPr/>
                </p:nvGrpSpPr>
                <p:grpSpPr>
                  <a:xfrm>
                    <a:off x="9994" y="3531"/>
                    <a:ext cx="976" cy="338"/>
                    <a:chOff x="8190" y="1686"/>
                    <a:chExt cx="976" cy="338"/>
                  </a:xfrm>
                </p:grpSpPr>
                <p:sp>
                  <p:nvSpPr>
                    <p:cNvPr id="130" name="圆角矩形 129"/>
                    <p:cNvSpPr/>
                    <p:nvPr/>
                  </p:nvSpPr>
                  <p:spPr>
                    <a:xfrm>
                      <a:off x="8268" y="1704"/>
                      <a:ext cx="800" cy="29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sz="900"/>
                    </a:p>
                  </p:txBody>
                </p:sp>
                <p:sp>
                  <p:nvSpPr>
                    <p:cNvPr id="131" name="文本框 130"/>
                    <p:cNvSpPr txBox="1"/>
                    <p:nvPr/>
                  </p:nvSpPr>
                  <p:spPr>
                    <a:xfrm>
                      <a:off x="8190" y="1686"/>
                      <a:ext cx="977" cy="33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p>
                      <a:r>
                        <a:rPr lang="en-US" altLang="zh-CN" sz="900"/>
                        <a:t>CSP2_1</a:t>
                      </a:r>
                      <a:endParaRPr lang="en-US" altLang="zh-CN" sz="900"/>
                    </a:p>
                  </p:txBody>
                </p:sp>
              </p:grpSp>
              <p:cxnSp>
                <p:nvCxnSpPr>
                  <p:cNvPr id="132" name="直接箭头连接符 131"/>
                  <p:cNvCxnSpPr>
                    <a:stCxn id="128" idx="2"/>
                    <a:endCxn id="131" idx="1"/>
                  </p:cNvCxnSpPr>
                  <p:nvPr/>
                </p:nvCxnSpPr>
                <p:spPr>
                  <a:xfrm>
                    <a:off x="9647" y="3701"/>
                    <a:ext cx="347" cy="0"/>
                  </a:xfrm>
                  <a:prstGeom prst="straightConnector1">
                    <a:avLst/>
                  </a:prstGeom>
                  <a:ln w="12700" cmpd="sng">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cxnSp>
              <p:nvCxnSpPr>
                <p:cNvPr id="136" name="肘形连接符 135"/>
                <p:cNvCxnSpPr>
                  <a:stCxn id="107" idx="3"/>
                  <a:endCxn id="119" idx="3"/>
                </p:cNvCxnSpPr>
                <p:nvPr/>
              </p:nvCxnSpPr>
              <p:spPr>
                <a:xfrm flipH="1">
                  <a:off x="9489" y="3701"/>
                  <a:ext cx="1482" cy="1394"/>
                </a:xfrm>
                <a:prstGeom prst="bentConnector4">
                  <a:avLst>
                    <a:gd name="adj1" fmla="val -10256"/>
                    <a:gd name="adj2" fmla="val 5172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肘形连接符 136"/>
                <p:cNvCxnSpPr/>
                <p:nvPr/>
              </p:nvCxnSpPr>
              <p:spPr>
                <a:xfrm flipH="1">
                  <a:off x="9559" y="5583"/>
                  <a:ext cx="1482" cy="1394"/>
                </a:xfrm>
                <a:prstGeom prst="bentConnector4">
                  <a:avLst>
                    <a:gd name="adj1" fmla="val -10256"/>
                    <a:gd name="adj2" fmla="val 5172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7" name="组合 146"/>
                <p:cNvGrpSpPr/>
                <p:nvPr/>
              </p:nvGrpSpPr>
              <p:grpSpPr>
                <a:xfrm>
                  <a:off x="11477" y="3505"/>
                  <a:ext cx="952" cy="386"/>
                  <a:chOff x="11477" y="3531"/>
                  <a:chExt cx="1003" cy="386"/>
                </a:xfrm>
                <a:solidFill>
                  <a:srgbClr val="92D050"/>
                </a:solidFill>
              </p:grpSpPr>
              <p:sp>
                <p:nvSpPr>
                  <p:cNvPr id="145" name="圆角矩形 144"/>
                  <p:cNvSpPr/>
                  <p:nvPr/>
                </p:nvSpPr>
                <p:spPr>
                  <a:xfrm>
                    <a:off x="11532" y="3552"/>
                    <a:ext cx="762" cy="344"/>
                  </a:xfrm>
                  <a:prstGeom prst="roundRect">
                    <a:avLst/>
                  </a:prstGeom>
                  <a:grpFill/>
                </p:spPr>
                <p:style>
                  <a:lnRef idx="1">
                    <a:schemeClr val="accent5"/>
                  </a:lnRef>
                  <a:fillRef idx="2">
                    <a:schemeClr val="accent5"/>
                  </a:fillRef>
                  <a:effectRef idx="1">
                    <a:schemeClr val="accent5"/>
                  </a:effectRef>
                  <a:fontRef idx="minor">
                    <a:schemeClr val="dk1"/>
                  </a:fontRef>
                </p:style>
                <p:txBody>
                  <a:bodyPr rtlCol="0" anchor="ctr"/>
                  <a:p>
                    <a:pPr algn="ctr"/>
                    <a:endParaRPr lang="zh-CN" altLang="en-US"/>
                  </a:p>
                </p:txBody>
              </p:sp>
              <p:sp>
                <p:nvSpPr>
                  <p:cNvPr id="146" name="文本框 145"/>
                  <p:cNvSpPr txBox="1"/>
                  <p:nvPr/>
                </p:nvSpPr>
                <p:spPr>
                  <a:xfrm>
                    <a:off x="11477" y="3531"/>
                    <a:ext cx="1003" cy="386"/>
                  </a:xfrm>
                  <a:prstGeom prst="rect">
                    <a:avLst/>
                  </a:prstGeom>
                  <a:grpFill/>
                </p:spPr>
                <p:style>
                  <a:lnRef idx="1">
                    <a:schemeClr val="accent5"/>
                  </a:lnRef>
                  <a:fillRef idx="2">
                    <a:schemeClr val="accent5"/>
                  </a:fillRef>
                  <a:effectRef idx="1">
                    <a:schemeClr val="accent5"/>
                  </a:effectRef>
                  <a:fontRef idx="minor">
                    <a:schemeClr val="dk1"/>
                  </a:fontRef>
                </p:style>
                <p:txBody>
                  <a:bodyPr wrap="square" rtlCol="0">
                    <a:spAutoFit/>
                  </a:bodyPr>
                  <a:p>
                    <a:r>
                      <a:rPr lang="en-US" altLang="zh-CN" sz="1000"/>
                      <a:t>Predict</a:t>
                    </a:r>
                    <a:endParaRPr lang="en-US" altLang="zh-CN" sz="1000"/>
                  </a:p>
                </p:txBody>
              </p:sp>
            </p:grpSp>
            <p:grpSp>
              <p:nvGrpSpPr>
                <p:cNvPr id="148" name="组合 147"/>
                <p:cNvGrpSpPr/>
                <p:nvPr/>
              </p:nvGrpSpPr>
              <p:grpSpPr>
                <a:xfrm>
                  <a:off x="11477" y="5386"/>
                  <a:ext cx="952" cy="386"/>
                  <a:chOff x="11477" y="3531"/>
                  <a:chExt cx="1003" cy="386"/>
                </a:xfrm>
                <a:solidFill>
                  <a:srgbClr val="92D050"/>
                </a:solidFill>
              </p:grpSpPr>
              <p:sp>
                <p:nvSpPr>
                  <p:cNvPr id="149" name="圆角矩形 148"/>
                  <p:cNvSpPr/>
                  <p:nvPr/>
                </p:nvSpPr>
                <p:spPr>
                  <a:xfrm>
                    <a:off x="11532" y="3552"/>
                    <a:ext cx="762" cy="344"/>
                  </a:xfrm>
                  <a:prstGeom prst="roundRect">
                    <a:avLst/>
                  </a:prstGeom>
                  <a:grpFill/>
                </p:spPr>
                <p:style>
                  <a:lnRef idx="1">
                    <a:schemeClr val="accent5"/>
                  </a:lnRef>
                  <a:fillRef idx="2">
                    <a:schemeClr val="accent5"/>
                  </a:fillRef>
                  <a:effectRef idx="1">
                    <a:schemeClr val="accent5"/>
                  </a:effectRef>
                  <a:fontRef idx="minor">
                    <a:schemeClr val="dk1"/>
                  </a:fontRef>
                </p:style>
                <p:txBody>
                  <a:bodyPr rtlCol="0" anchor="ctr"/>
                  <a:p>
                    <a:pPr algn="ctr"/>
                    <a:endParaRPr lang="zh-CN" altLang="en-US"/>
                  </a:p>
                </p:txBody>
              </p:sp>
              <p:sp>
                <p:nvSpPr>
                  <p:cNvPr id="150" name="文本框 149"/>
                  <p:cNvSpPr txBox="1"/>
                  <p:nvPr/>
                </p:nvSpPr>
                <p:spPr>
                  <a:xfrm>
                    <a:off x="11477" y="3531"/>
                    <a:ext cx="1003" cy="386"/>
                  </a:xfrm>
                  <a:prstGeom prst="rect">
                    <a:avLst/>
                  </a:prstGeom>
                  <a:grpFill/>
                </p:spPr>
                <p:style>
                  <a:lnRef idx="1">
                    <a:schemeClr val="accent5"/>
                  </a:lnRef>
                  <a:fillRef idx="2">
                    <a:schemeClr val="accent5"/>
                  </a:fillRef>
                  <a:effectRef idx="1">
                    <a:schemeClr val="accent5"/>
                  </a:effectRef>
                  <a:fontRef idx="minor">
                    <a:schemeClr val="dk1"/>
                  </a:fontRef>
                </p:style>
                <p:txBody>
                  <a:bodyPr wrap="square" rtlCol="0">
                    <a:spAutoFit/>
                  </a:bodyPr>
                  <a:p>
                    <a:r>
                      <a:rPr lang="en-US" altLang="zh-CN" sz="1000"/>
                      <a:t>Predict</a:t>
                    </a:r>
                    <a:endParaRPr lang="en-US" altLang="zh-CN" sz="1000"/>
                  </a:p>
                </p:txBody>
              </p:sp>
            </p:grpSp>
            <p:grpSp>
              <p:nvGrpSpPr>
                <p:cNvPr id="151" name="组合 150"/>
                <p:cNvGrpSpPr/>
                <p:nvPr/>
              </p:nvGrpSpPr>
              <p:grpSpPr>
                <a:xfrm>
                  <a:off x="11477" y="7262"/>
                  <a:ext cx="952" cy="386"/>
                  <a:chOff x="11477" y="3531"/>
                  <a:chExt cx="1003" cy="386"/>
                </a:xfrm>
                <a:solidFill>
                  <a:srgbClr val="92D050"/>
                </a:solidFill>
              </p:grpSpPr>
              <p:sp>
                <p:nvSpPr>
                  <p:cNvPr id="152" name="圆角矩形 151"/>
                  <p:cNvSpPr/>
                  <p:nvPr/>
                </p:nvSpPr>
                <p:spPr>
                  <a:xfrm>
                    <a:off x="11532" y="3552"/>
                    <a:ext cx="762" cy="344"/>
                  </a:xfrm>
                  <a:prstGeom prst="roundRect">
                    <a:avLst/>
                  </a:prstGeom>
                  <a:grpFill/>
                </p:spPr>
                <p:style>
                  <a:lnRef idx="1">
                    <a:schemeClr val="accent5"/>
                  </a:lnRef>
                  <a:fillRef idx="2">
                    <a:schemeClr val="accent5"/>
                  </a:fillRef>
                  <a:effectRef idx="1">
                    <a:schemeClr val="accent5"/>
                  </a:effectRef>
                  <a:fontRef idx="minor">
                    <a:schemeClr val="dk1"/>
                  </a:fontRef>
                </p:style>
                <p:txBody>
                  <a:bodyPr rtlCol="0" anchor="ctr"/>
                  <a:p>
                    <a:pPr algn="ctr"/>
                    <a:endParaRPr lang="zh-CN" altLang="en-US"/>
                  </a:p>
                </p:txBody>
              </p:sp>
              <p:sp>
                <p:nvSpPr>
                  <p:cNvPr id="153" name="文本框 152"/>
                  <p:cNvSpPr txBox="1"/>
                  <p:nvPr/>
                </p:nvSpPr>
                <p:spPr>
                  <a:xfrm>
                    <a:off x="11477" y="3531"/>
                    <a:ext cx="1003" cy="386"/>
                  </a:xfrm>
                  <a:prstGeom prst="rect">
                    <a:avLst/>
                  </a:prstGeom>
                  <a:grpFill/>
                </p:spPr>
                <p:style>
                  <a:lnRef idx="1">
                    <a:schemeClr val="accent5"/>
                  </a:lnRef>
                  <a:fillRef idx="2">
                    <a:schemeClr val="accent5"/>
                  </a:fillRef>
                  <a:effectRef idx="1">
                    <a:schemeClr val="accent5"/>
                  </a:effectRef>
                  <a:fontRef idx="minor">
                    <a:schemeClr val="dk1"/>
                  </a:fontRef>
                </p:style>
                <p:txBody>
                  <a:bodyPr wrap="square" rtlCol="0">
                    <a:spAutoFit/>
                  </a:bodyPr>
                  <a:p>
                    <a:r>
                      <a:rPr lang="en-US" altLang="zh-CN" sz="1000"/>
                      <a:t>Predict</a:t>
                    </a:r>
                    <a:endParaRPr lang="en-US" altLang="zh-CN" sz="1000"/>
                  </a:p>
                </p:txBody>
              </p:sp>
            </p:grpSp>
            <p:cxnSp>
              <p:nvCxnSpPr>
                <p:cNvPr id="154" name="直接箭头连接符 153"/>
                <p:cNvCxnSpPr>
                  <a:stCxn id="107" idx="3"/>
                  <a:endCxn id="146" idx="1"/>
                </p:cNvCxnSpPr>
                <p:nvPr/>
              </p:nvCxnSpPr>
              <p:spPr>
                <a:xfrm flipV="1">
                  <a:off x="10971" y="3698"/>
                  <a:ext cx="506" cy="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接箭头连接符 154"/>
                <p:cNvCxnSpPr/>
                <p:nvPr/>
              </p:nvCxnSpPr>
              <p:spPr>
                <a:xfrm flipV="1">
                  <a:off x="11006" y="5583"/>
                  <a:ext cx="506" cy="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接箭头连接符 155"/>
                <p:cNvCxnSpPr/>
                <p:nvPr/>
              </p:nvCxnSpPr>
              <p:spPr>
                <a:xfrm flipV="1">
                  <a:off x="11006" y="7487"/>
                  <a:ext cx="506" cy="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0" name="直接箭头连接符 159"/>
              <p:cNvCxnSpPr/>
              <p:nvPr/>
            </p:nvCxnSpPr>
            <p:spPr>
              <a:xfrm>
                <a:off x="5203" y="1426"/>
                <a:ext cx="463" cy="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a:stCxn id="70" idx="3"/>
              </p:cNvCxnSpPr>
              <p:nvPr/>
            </p:nvCxnSpPr>
            <p:spPr>
              <a:xfrm flipV="1">
                <a:off x="7047" y="1439"/>
                <a:ext cx="524" cy="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肘形连接符 164"/>
              <p:cNvCxnSpPr/>
              <p:nvPr/>
            </p:nvCxnSpPr>
            <p:spPr>
              <a:xfrm rot="5400000" flipV="1">
                <a:off x="6194" y="2472"/>
                <a:ext cx="2528" cy="500"/>
              </a:xfrm>
              <a:prstGeom prst="bentConnector3">
                <a:avLst>
                  <a:gd name="adj1" fmla="val 5004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肘形连接符 166"/>
              <p:cNvCxnSpPr>
                <a:endCxn id="76" idx="0"/>
              </p:cNvCxnSpPr>
              <p:nvPr/>
            </p:nvCxnSpPr>
            <p:spPr>
              <a:xfrm rot="5400000" flipV="1">
                <a:off x="8395" y="1567"/>
                <a:ext cx="489" cy="163"/>
              </a:xfrm>
              <a:prstGeom prst="bentConnector3">
                <a:avLst>
                  <a:gd name="adj1" fmla="val 81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8" name="组合 177"/>
              <p:cNvGrpSpPr/>
              <p:nvPr/>
            </p:nvGrpSpPr>
            <p:grpSpPr>
              <a:xfrm>
                <a:off x="8232" y="1894"/>
                <a:ext cx="976" cy="933"/>
                <a:chOff x="8232" y="2090"/>
                <a:chExt cx="976" cy="933"/>
              </a:xfrm>
            </p:grpSpPr>
            <p:grpSp>
              <p:nvGrpSpPr>
                <p:cNvPr id="85" name="组合 84"/>
                <p:cNvGrpSpPr/>
                <p:nvPr/>
              </p:nvGrpSpPr>
              <p:grpSpPr>
                <a:xfrm>
                  <a:off x="8412" y="2725"/>
                  <a:ext cx="640" cy="298"/>
                  <a:chOff x="8866" y="2194"/>
                  <a:chExt cx="640" cy="298"/>
                </a:xfrm>
              </p:grpSpPr>
              <p:sp>
                <p:nvSpPr>
                  <p:cNvPr id="60" name="圆角矩形 59"/>
                  <p:cNvSpPr/>
                  <p:nvPr/>
                </p:nvSpPr>
                <p:spPr>
                  <a:xfrm>
                    <a:off x="8957" y="2194"/>
                    <a:ext cx="459" cy="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61" name="文本框 60"/>
                  <p:cNvSpPr txBox="1"/>
                  <p:nvPr/>
                </p:nvSpPr>
                <p:spPr>
                  <a:xfrm>
                    <a:off x="8866" y="2194"/>
                    <a:ext cx="641" cy="208"/>
                  </a:xfrm>
                  <a:prstGeom prst="rect">
                    <a:avLst/>
                  </a:prstGeom>
                  <a:noFill/>
                </p:spPr>
                <p:txBody>
                  <a:bodyPr wrap="square" rtlCol="0">
                    <a:spAutoFit/>
                  </a:bodyPr>
                  <a:p>
                    <a:r>
                      <a:rPr lang="en-US" altLang="zh-CN" sz="900"/>
                      <a:t>CBL</a:t>
                    </a:r>
                    <a:endParaRPr lang="en-US" altLang="zh-CN" sz="900"/>
                  </a:p>
                </p:txBody>
              </p:sp>
            </p:grpSp>
            <p:grpSp>
              <p:nvGrpSpPr>
                <p:cNvPr id="86" name="组合 85"/>
                <p:cNvGrpSpPr/>
                <p:nvPr/>
              </p:nvGrpSpPr>
              <p:grpSpPr>
                <a:xfrm>
                  <a:off x="8232" y="2090"/>
                  <a:ext cx="976" cy="338"/>
                  <a:chOff x="8190" y="1686"/>
                  <a:chExt cx="976" cy="338"/>
                </a:xfrm>
              </p:grpSpPr>
              <p:sp>
                <p:nvSpPr>
                  <p:cNvPr id="75" name="圆角矩形 74"/>
                  <p:cNvSpPr/>
                  <p:nvPr/>
                </p:nvSpPr>
                <p:spPr>
                  <a:xfrm>
                    <a:off x="8268" y="1704"/>
                    <a:ext cx="800" cy="29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sz="900"/>
                  </a:p>
                </p:txBody>
              </p:sp>
              <p:sp>
                <p:nvSpPr>
                  <p:cNvPr id="76" name="文本框 75"/>
                  <p:cNvSpPr txBox="1"/>
                  <p:nvPr/>
                </p:nvSpPr>
                <p:spPr>
                  <a:xfrm>
                    <a:off x="8190" y="1686"/>
                    <a:ext cx="977" cy="33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p>
                    <a:r>
                      <a:rPr lang="en-US" altLang="zh-CN" sz="900"/>
                      <a:t>CSP2_1</a:t>
                    </a:r>
                    <a:endParaRPr lang="en-US" altLang="zh-CN" sz="900"/>
                  </a:p>
                </p:txBody>
              </p:sp>
            </p:grpSp>
            <p:cxnSp>
              <p:nvCxnSpPr>
                <p:cNvPr id="168" name="直接箭头连接符 167"/>
                <p:cNvCxnSpPr>
                  <a:stCxn id="76" idx="2"/>
                  <a:endCxn id="61" idx="0"/>
                </p:cNvCxnSpPr>
                <p:nvPr/>
              </p:nvCxnSpPr>
              <p:spPr>
                <a:xfrm>
                  <a:off x="8721" y="2429"/>
                  <a:ext cx="12" cy="2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9" name="直接箭头连接符 168"/>
              <p:cNvCxnSpPr/>
              <p:nvPr/>
            </p:nvCxnSpPr>
            <p:spPr>
              <a:xfrm flipH="1">
                <a:off x="8716" y="2842"/>
                <a:ext cx="7" cy="3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肘形连接符 169"/>
              <p:cNvCxnSpPr>
                <a:stCxn id="22" idx="2"/>
              </p:cNvCxnSpPr>
              <p:nvPr/>
            </p:nvCxnSpPr>
            <p:spPr>
              <a:xfrm rot="5400000">
                <a:off x="8369" y="3622"/>
                <a:ext cx="419" cy="28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直接箭头连接符 170"/>
              <p:cNvCxnSpPr/>
              <p:nvPr/>
            </p:nvCxnSpPr>
            <p:spPr>
              <a:xfrm flipH="1">
                <a:off x="8108" y="4337"/>
                <a:ext cx="1" cy="1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直接箭头连接符 171"/>
              <p:cNvCxnSpPr>
                <a:stCxn id="95" idx="2"/>
                <a:endCxn id="92" idx="0"/>
              </p:cNvCxnSpPr>
              <p:nvPr/>
            </p:nvCxnSpPr>
            <p:spPr>
              <a:xfrm>
                <a:off x="8119" y="4868"/>
                <a:ext cx="12" cy="2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直接箭头连接符 174"/>
              <p:cNvCxnSpPr>
                <a:endCxn id="89" idx="0"/>
              </p:cNvCxnSpPr>
              <p:nvPr/>
            </p:nvCxnSpPr>
            <p:spPr>
              <a:xfrm>
                <a:off x="8116" y="5432"/>
                <a:ext cx="3" cy="2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肘形连接符 175"/>
              <p:cNvCxnSpPr/>
              <p:nvPr/>
            </p:nvCxnSpPr>
            <p:spPr>
              <a:xfrm>
                <a:off x="5203" y="1439"/>
                <a:ext cx="4941" cy="1561"/>
              </a:xfrm>
              <a:prstGeom prst="bentConnector3">
                <a:avLst>
                  <a:gd name="adj1" fmla="val 356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肘形连接符 180"/>
              <p:cNvCxnSpPr/>
              <p:nvPr/>
            </p:nvCxnSpPr>
            <p:spPr>
              <a:xfrm flipV="1">
                <a:off x="8666" y="3435"/>
                <a:ext cx="1478" cy="239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直接箭头连接符 185"/>
              <p:cNvCxnSpPr/>
              <p:nvPr/>
            </p:nvCxnSpPr>
            <p:spPr>
              <a:xfrm>
                <a:off x="8109" y="5025"/>
                <a:ext cx="207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直接连接符 190"/>
              <p:cNvCxnSpPr/>
              <p:nvPr/>
            </p:nvCxnSpPr>
            <p:spPr>
              <a:xfrm>
                <a:off x="8732" y="2331"/>
                <a:ext cx="91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2" name="肘形连接符 191"/>
              <p:cNvCxnSpPr>
                <a:endCxn id="128" idx="0"/>
              </p:cNvCxnSpPr>
              <p:nvPr/>
            </p:nvCxnSpPr>
            <p:spPr>
              <a:xfrm rot="5400000" flipV="1">
                <a:off x="7496" y="4440"/>
                <a:ext cx="4844" cy="60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3" name="文本框 192"/>
              <p:cNvSpPr txBox="1"/>
              <p:nvPr/>
            </p:nvSpPr>
            <p:spPr>
              <a:xfrm>
                <a:off x="76" y="1960"/>
                <a:ext cx="1618" cy="362"/>
              </a:xfrm>
              <a:prstGeom prst="rect">
                <a:avLst/>
              </a:prstGeom>
              <a:noFill/>
            </p:spPr>
            <p:txBody>
              <a:bodyPr wrap="none" rtlCol="0">
                <a:spAutoFit/>
              </a:bodyPr>
              <a:p>
                <a:r>
                  <a:rPr lang="en-US" altLang="zh-CN" sz="900"/>
                  <a:t>Input:640x640x3</a:t>
                </a:r>
                <a:endParaRPr lang="en-US" altLang="zh-CN" sz="900"/>
              </a:p>
            </p:txBody>
          </p:sp>
          <p:cxnSp>
            <p:nvCxnSpPr>
              <p:cNvPr id="195" name="直接箭头连接符 194"/>
              <p:cNvCxnSpPr/>
              <p:nvPr/>
            </p:nvCxnSpPr>
            <p:spPr>
              <a:xfrm>
                <a:off x="1467" y="1458"/>
                <a:ext cx="23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97" name="矩形 196"/>
            <p:cNvSpPr/>
            <p:nvPr/>
          </p:nvSpPr>
          <p:spPr>
            <a:xfrm>
              <a:off x="2035" y="743"/>
              <a:ext cx="7189" cy="1067"/>
            </a:xfrm>
            <a:prstGeom prst="rect">
              <a:avLst/>
            </a:prstGeom>
            <a:solidFill>
              <a:srgbClr val="0070C0">
                <a:alpha val="7000"/>
              </a:srgbClr>
            </a:solidFill>
            <a:ln w="12700" cmpd="sng">
              <a:solidFill>
                <a:srgbClr val="7030A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8" name="文本框 197"/>
            <p:cNvSpPr txBox="1"/>
            <p:nvPr/>
          </p:nvSpPr>
          <p:spPr>
            <a:xfrm>
              <a:off x="2612" y="260"/>
              <a:ext cx="4437" cy="483"/>
            </a:xfrm>
            <a:prstGeom prst="rect">
              <a:avLst/>
            </a:prstGeom>
            <a:noFill/>
          </p:spPr>
          <p:txBody>
            <a:bodyPr wrap="none" rtlCol="0">
              <a:spAutoFit/>
            </a:bodyPr>
            <a:p>
              <a:r>
                <a:rPr lang="en-US" altLang="zh-CN" b="1">
                  <a:solidFill>
                    <a:srgbClr val="7030A0"/>
                  </a:solidFill>
                </a:rPr>
                <a:t>Backbone</a:t>
              </a:r>
              <a:r>
                <a:rPr lang="zh-CN" altLang="en-US" b="1">
                  <a:solidFill>
                    <a:srgbClr val="7030A0"/>
                  </a:solidFill>
                  <a:ea typeface="宋体" charset="0"/>
                </a:rPr>
                <a:t>：输入图片特征的提取</a:t>
              </a:r>
              <a:endParaRPr lang="zh-CN" altLang="en-US" b="1">
                <a:solidFill>
                  <a:srgbClr val="7030A0"/>
                </a:solidFill>
                <a:ea typeface="宋体" charset="0"/>
              </a:endParaRPr>
            </a:p>
          </p:txBody>
        </p:sp>
        <p:sp>
          <p:nvSpPr>
            <p:cNvPr id="199" name="矩形 198"/>
            <p:cNvSpPr/>
            <p:nvPr/>
          </p:nvSpPr>
          <p:spPr>
            <a:xfrm>
              <a:off x="7217" y="1912"/>
              <a:ext cx="3875" cy="5974"/>
            </a:xfrm>
            <a:prstGeom prst="rect">
              <a:avLst/>
            </a:prstGeom>
            <a:solidFill>
              <a:srgbClr val="00B050">
                <a:alpha val="8000"/>
              </a:srgbClr>
            </a:solidFill>
            <a:ln w="12700" cmpd="sng">
              <a:solidFill>
                <a:srgbClr val="00B0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0" name="文本框 199"/>
            <p:cNvSpPr txBox="1"/>
            <p:nvPr/>
          </p:nvSpPr>
          <p:spPr>
            <a:xfrm>
              <a:off x="4715" y="4624"/>
              <a:ext cx="2536" cy="822"/>
            </a:xfrm>
            <a:prstGeom prst="rect">
              <a:avLst/>
            </a:prstGeom>
            <a:noFill/>
          </p:spPr>
          <p:txBody>
            <a:bodyPr wrap="none" rtlCol="0">
              <a:spAutoFit/>
            </a:bodyPr>
            <a:p>
              <a:r>
                <a:rPr lang="en-US" altLang="zh-CN" b="1">
                  <a:solidFill>
                    <a:srgbClr val="00B050"/>
                  </a:solidFill>
                </a:rPr>
                <a:t>Neck</a:t>
              </a:r>
              <a:r>
                <a:rPr lang="zh-CN" altLang="en-US" b="1">
                  <a:solidFill>
                    <a:srgbClr val="00B050"/>
                  </a:solidFill>
                  <a:ea typeface="宋体" charset="0"/>
                </a:rPr>
                <a:t>：输入特征</a:t>
              </a:r>
              <a:endParaRPr lang="zh-CN" altLang="en-US" b="1">
                <a:solidFill>
                  <a:srgbClr val="00B050"/>
                </a:solidFill>
                <a:ea typeface="宋体" charset="0"/>
              </a:endParaRPr>
            </a:p>
            <a:p>
              <a:r>
                <a:rPr lang="zh-CN" altLang="en-US" b="1">
                  <a:solidFill>
                    <a:srgbClr val="00B050"/>
                  </a:solidFill>
                  <a:ea typeface="宋体" charset="0"/>
                </a:rPr>
                <a:t>的融合、特征加强</a:t>
              </a:r>
              <a:endParaRPr lang="zh-CN" altLang="en-US" b="1">
                <a:solidFill>
                  <a:srgbClr val="00B050"/>
                </a:solidFill>
                <a:ea typeface="宋体" charset="0"/>
              </a:endParaRPr>
            </a:p>
          </p:txBody>
        </p:sp>
        <p:sp>
          <p:nvSpPr>
            <p:cNvPr id="201" name="矩形 200"/>
            <p:cNvSpPr/>
            <p:nvPr/>
          </p:nvSpPr>
          <p:spPr>
            <a:xfrm>
              <a:off x="11212" y="3046"/>
              <a:ext cx="2880" cy="4617"/>
            </a:xfrm>
            <a:prstGeom prst="rect">
              <a:avLst/>
            </a:prstGeom>
            <a:solidFill>
              <a:srgbClr val="FF0000">
                <a:alpha val="8000"/>
              </a:srgbClr>
            </a:solidFill>
            <a:ln>
              <a:solidFill>
                <a:srgbClr val="FF0000"/>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3" name="文本框 202"/>
            <p:cNvSpPr txBox="1"/>
            <p:nvPr/>
          </p:nvSpPr>
          <p:spPr>
            <a:xfrm>
              <a:off x="11249" y="2247"/>
              <a:ext cx="2659" cy="822"/>
            </a:xfrm>
            <a:prstGeom prst="rect">
              <a:avLst/>
            </a:prstGeom>
            <a:noFill/>
          </p:spPr>
          <p:txBody>
            <a:bodyPr wrap="none" rtlCol="0">
              <a:spAutoFit/>
            </a:bodyPr>
            <a:p>
              <a:r>
                <a:rPr lang="en-US" altLang="zh-CN" b="1">
                  <a:solidFill>
                    <a:srgbClr val="FF0000"/>
                  </a:solidFill>
                </a:rPr>
                <a:t>Head</a:t>
              </a:r>
              <a:r>
                <a:rPr lang="zh-CN" altLang="en-US" b="1">
                  <a:solidFill>
                    <a:srgbClr val="FF0000"/>
                  </a:solidFill>
                  <a:ea typeface="宋体" charset="0"/>
                </a:rPr>
                <a:t>：类别预测、</a:t>
              </a:r>
              <a:endParaRPr lang="zh-CN" altLang="en-US" b="1">
                <a:solidFill>
                  <a:srgbClr val="FF0000"/>
                </a:solidFill>
                <a:ea typeface="宋体" charset="0"/>
              </a:endParaRPr>
            </a:p>
            <a:p>
              <a:r>
                <a:rPr lang="zh-CN" altLang="en-US" b="1">
                  <a:solidFill>
                    <a:srgbClr val="FF0000"/>
                  </a:solidFill>
                  <a:ea typeface="宋体" charset="0"/>
                </a:rPr>
                <a:t>去除多余预测框</a:t>
              </a:r>
              <a:endParaRPr lang="zh-CN" altLang="en-US" b="1">
                <a:solidFill>
                  <a:srgbClr val="FF0000"/>
                </a:solidFill>
                <a:ea typeface="宋体" charset="0"/>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37" name="组合 136"/>
          <p:cNvGrpSpPr/>
          <p:nvPr/>
        </p:nvGrpSpPr>
        <p:grpSpPr>
          <a:xfrm>
            <a:off x="1282065" y="503555"/>
            <a:ext cx="5367020" cy="3707130"/>
            <a:chOff x="2019" y="793"/>
            <a:chExt cx="8452" cy="5838"/>
          </a:xfrm>
        </p:grpSpPr>
        <p:grpSp>
          <p:nvGrpSpPr>
            <p:cNvPr id="95" name="组合 94"/>
            <p:cNvGrpSpPr/>
            <p:nvPr/>
          </p:nvGrpSpPr>
          <p:grpSpPr>
            <a:xfrm rot="0">
              <a:off x="2019" y="1559"/>
              <a:ext cx="3473" cy="482"/>
              <a:chOff x="1906" y="888"/>
              <a:chExt cx="3473" cy="482"/>
            </a:xfrm>
          </p:grpSpPr>
          <p:grpSp>
            <p:nvGrpSpPr>
              <p:cNvPr id="44" name="组合 43"/>
              <p:cNvGrpSpPr/>
              <p:nvPr/>
            </p:nvGrpSpPr>
            <p:grpSpPr>
              <a:xfrm rot="0">
                <a:off x="1906" y="980"/>
                <a:ext cx="641" cy="298"/>
                <a:chOff x="2278" y="2759"/>
                <a:chExt cx="676" cy="344"/>
              </a:xfrm>
            </p:grpSpPr>
            <p:sp>
              <p:nvSpPr>
                <p:cNvPr id="12" name="圆角矩形 11"/>
                <p:cNvSpPr/>
                <p:nvPr/>
              </p:nvSpPr>
              <p:spPr>
                <a:xfrm>
                  <a:off x="2374" y="2759"/>
                  <a:ext cx="484" cy="3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13" name="文本框 12"/>
                <p:cNvSpPr txBox="1"/>
                <p:nvPr/>
              </p:nvSpPr>
              <p:spPr>
                <a:xfrm>
                  <a:off x="2278" y="2759"/>
                  <a:ext cx="676" cy="240"/>
                </a:xfrm>
                <a:prstGeom prst="rect">
                  <a:avLst/>
                </a:prstGeom>
                <a:noFill/>
              </p:spPr>
              <p:txBody>
                <a:bodyPr wrap="square" rtlCol="0">
                  <a:spAutoFit/>
                </a:bodyPr>
                <a:p>
                  <a:r>
                    <a:rPr lang="en-US" altLang="zh-CN" sz="900"/>
                    <a:t>CBL</a:t>
                  </a:r>
                  <a:endParaRPr lang="en-US" altLang="zh-CN" sz="900"/>
                </a:p>
              </p:txBody>
            </p:sp>
          </p:grpSp>
          <p:sp>
            <p:nvSpPr>
              <p:cNvPr id="10" name="文本框 9"/>
              <p:cNvSpPr txBox="1"/>
              <p:nvPr/>
            </p:nvSpPr>
            <p:spPr>
              <a:xfrm>
                <a:off x="2460" y="888"/>
                <a:ext cx="452" cy="483"/>
              </a:xfrm>
              <a:prstGeom prst="rect">
                <a:avLst/>
              </a:prstGeom>
              <a:noFill/>
            </p:spPr>
            <p:txBody>
              <a:bodyPr wrap="none" rtlCol="0">
                <a:spAutoFit/>
              </a:bodyPr>
              <a:p>
                <a:r>
                  <a:rPr lang="en-US" altLang="zh-CN"/>
                  <a:t>=</a:t>
                </a:r>
                <a:endParaRPr lang="en-US" altLang="zh-CN"/>
              </a:p>
            </p:txBody>
          </p:sp>
          <p:grpSp>
            <p:nvGrpSpPr>
              <p:cNvPr id="11" name="组合 10"/>
              <p:cNvGrpSpPr/>
              <p:nvPr/>
            </p:nvGrpSpPr>
            <p:grpSpPr>
              <a:xfrm>
                <a:off x="4095" y="949"/>
                <a:ext cx="1285" cy="362"/>
                <a:chOff x="2072" y="1765"/>
                <a:chExt cx="1506" cy="362"/>
              </a:xfrm>
            </p:grpSpPr>
            <p:sp>
              <p:nvSpPr>
                <p:cNvPr id="14" name="圆角矩形 13"/>
                <p:cNvSpPr/>
                <p:nvPr/>
              </p:nvSpPr>
              <p:spPr>
                <a:xfrm>
                  <a:off x="2097" y="1795"/>
                  <a:ext cx="1481" cy="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15" name="文本框 14"/>
                <p:cNvSpPr txBox="1"/>
                <p:nvPr/>
              </p:nvSpPr>
              <p:spPr>
                <a:xfrm>
                  <a:off x="2072" y="1765"/>
                  <a:ext cx="1498" cy="362"/>
                </a:xfrm>
                <a:prstGeom prst="rect">
                  <a:avLst/>
                </a:prstGeom>
                <a:noFill/>
              </p:spPr>
              <p:txBody>
                <a:bodyPr wrap="square" rtlCol="0">
                  <a:spAutoFit/>
                </a:bodyPr>
                <a:p>
                  <a:r>
                    <a:rPr lang="en-US" altLang="zh-CN" sz="900"/>
                    <a:t>Leaky ReLU</a:t>
                  </a:r>
                  <a:endParaRPr lang="en-US" altLang="zh-CN" sz="900"/>
                </a:p>
              </p:txBody>
            </p:sp>
          </p:grpSp>
          <p:grpSp>
            <p:nvGrpSpPr>
              <p:cNvPr id="16" name="组合 15"/>
              <p:cNvGrpSpPr/>
              <p:nvPr/>
            </p:nvGrpSpPr>
            <p:grpSpPr>
              <a:xfrm>
                <a:off x="3574" y="949"/>
                <a:ext cx="566" cy="362"/>
                <a:chOff x="2022" y="1764"/>
                <a:chExt cx="789" cy="362"/>
              </a:xfrm>
            </p:grpSpPr>
            <p:sp>
              <p:nvSpPr>
                <p:cNvPr id="17" name="圆角矩形 16"/>
                <p:cNvSpPr/>
                <p:nvPr/>
              </p:nvSpPr>
              <p:spPr>
                <a:xfrm>
                  <a:off x="2095" y="1796"/>
                  <a:ext cx="644" cy="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18" name="文本框 17"/>
                <p:cNvSpPr txBox="1"/>
                <p:nvPr/>
              </p:nvSpPr>
              <p:spPr>
                <a:xfrm>
                  <a:off x="2022" y="1764"/>
                  <a:ext cx="789" cy="362"/>
                </a:xfrm>
                <a:prstGeom prst="rect">
                  <a:avLst/>
                </a:prstGeom>
                <a:noFill/>
              </p:spPr>
              <p:txBody>
                <a:bodyPr wrap="square" rtlCol="0">
                  <a:spAutoFit/>
                </a:bodyPr>
                <a:p>
                  <a:r>
                    <a:rPr lang="en-US" altLang="zh-CN" sz="900"/>
                    <a:t>BN</a:t>
                  </a:r>
                  <a:endParaRPr lang="en-US" altLang="zh-CN" sz="900"/>
                </a:p>
              </p:txBody>
            </p:sp>
          </p:grpSp>
          <p:grpSp>
            <p:nvGrpSpPr>
              <p:cNvPr id="19" name="组合 18"/>
              <p:cNvGrpSpPr/>
              <p:nvPr/>
            </p:nvGrpSpPr>
            <p:grpSpPr>
              <a:xfrm>
                <a:off x="2912" y="949"/>
                <a:ext cx="789" cy="362"/>
                <a:chOff x="2022" y="1764"/>
                <a:chExt cx="789" cy="362"/>
              </a:xfrm>
            </p:grpSpPr>
            <p:sp>
              <p:nvSpPr>
                <p:cNvPr id="20" name="圆角矩形 19"/>
                <p:cNvSpPr/>
                <p:nvPr/>
              </p:nvSpPr>
              <p:spPr>
                <a:xfrm>
                  <a:off x="2095" y="1796"/>
                  <a:ext cx="644" cy="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21" name="文本框 20"/>
                <p:cNvSpPr txBox="1"/>
                <p:nvPr/>
              </p:nvSpPr>
              <p:spPr>
                <a:xfrm>
                  <a:off x="2022" y="1764"/>
                  <a:ext cx="789" cy="362"/>
                </a:xfrm>
                <a:prstGeom prst="rect">
                  <a:avLst/>
                </a:prstGeom>
                <a:noFill/>
              </p:spPr>
              <p:txBody>
                <a:bodyPr wrap="square" rtlCol="0">
                  <a:spAutoFit/>
                </a:bodyPr>
                <a:p>
                  <a:r>
                    <a:rPr lang="en-US" altLang="zh-CN" sz="900"/>
                    <a:t>Conv</a:t>
                  </a:r>
                  <a:endParaRPr lang="en-US" altLang="zh-CN" sz="900"/>
                </a:p>
              </p:txBody>
            </p:sp>
          </p:grpSp>
        </p:grpSp>
        <p:grpSp>
          <p:nvGrpSpPr>
            <p:cNvPr id="97" name="组合 96"/>
            <p:cNvGrpSpPr/>
            <p:nvPr/>
          </p:nvGrpSpPr>
          <p:grpSpPr>
            <a:xfrm rot="0">
              <a:off x="6091" y="793"/>
              <a:ext cx="4380" cy="2208"/>
              <a:chOff x="2194" y="1480"/>
              <a:chExt cx="4380" cy="2208"/>
            </a:xfrm>
          </p:grpSpPr>
          <p:grpSp>
            <p:nvGrpSpPr>
              <p:cNvPr id="7" name="组合 6"/>
              <p:cNvGrpSpPr/>
              <p:nvPr/>
            </p:nvGrpSpPr>
            <p:grpSpPr>
              <a:xfrm rot="0">
                <a:off x="2194" y="2271"/>
                <a:ext cx="967" cy="397"/>
                <a:chOff x="2051" y="1796"/>
                <a:chExt cx="789" cy="298"/>
              </a:xfrm>
            </p:grpSpPr>
            <p:sp>
              <p:nvSpPr>
                <p:cNvPr id="8" name="圆角矩形 7"/>
                <p:cNvSpPr/>
                <p:nvPr/>
              </p:nvSpPr>
              <p:spPr>
                <a:xfrm>
                  <a:off x="2095" y="1796"/>
                  <a:ext cx="644" cy="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6" name="文本框 5"/>
                <p:cNvSpPr txBox="1"/>
                <p:nvPr/>
              </p:nvSpPr>
              <p:spPr>
                <a:xfrm>
                  <a:off x="2051" y="1796"/>
                  <a:ext cx="789" cy="272"/>
                </a:xfrm>
                <a:prstGeom prst="rect">
                  <a:avLst/>
                </a:prstGeom>
                <a:noFill/>
              </p:spPr>
              <p:txBody>
                <a:bodyPr wrap="square" rtlCol="0">
                  <a:spAutoFit/>
                </a:bodyPr>
                <a:p>
                  <a:r>
                    <a:rPr lang="en-US" altLang="zh-CN" sz="900"/>
                    <a:t>Focus</a:t>
                  </a:r>
                  <a:endParaRPr lang="en-US" altLang="zh-CN" sz="900"/>
                </a:p>
              </p:txBody>
            </p:sp>
          </p:grpSp>
          <p:sp>
            <p:nvSpPr>
              <p:cNvPr id="22" name="文本框 21"/>
              <p:cNvSpPr txBox="1"/>
              <p:nvPr/>
            </p:nvSpPr>
            <p:spPr>
              <a:xfrm>
                <a:off x="3161" y="2210"/>
                <a:ext cx="554" cy="483"/>
              </a:xfrm>
              <a:prstGeom prst="rect">
                <a:avLst/>
              </a:prstGeom>
              <a:noFill/>
            </p:spPr>
            <p:txBody>
              <a:bodyPr wrap="square" rtlCol="0">
                <a:spAutoFit/>
              </a:bodyPr>
              <a:p>
                <a:r>
                  <a:rPr lang="en-US" altLang="zh-CN"/>
                  <a:t>=</a:t>
                </a:r>
                <a:endParaRPr lang="en-US" altLang="zh-CN"/>
              </a:p>
            </p:txBody>
          </p:sp>
          <p:grpSp>
            <p:nvGrpSpPr>
              <p:cNvPr id="24" name="组合 23"/>
              <p:cNvGrpSpPr/>
              <p:nvPr/>
            </p:nvGrpSpPr>
            <p:grpSpPr>
              <a:xfrm rot="0">
                <a:off x="4117" y="1480"/>
                <a:ext cx="967" cy="397"/>
                <a:chOff x="2088" y="1796"/>
                <a:chExt cx="789" cy="298"/>
              </a:xfrm>
            </p:grpSpPr>
            <p:sp>
              <p:nvSpPr>
                <p:cNvPr id="25" name="圆角矩形 24"/>
                <p:cNvSpPr/>
                <p:nvPr/>
              </p:nvSpPr>
              <p:spPr>
                <a:xfrm>
                  <a:off x="2095" y="1796"/>
                  <a:ext cx="644" cy="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26" name="文本框 25"/>
                <p:cNvSpPr txBox="1"/>
                <p:nvPr/>
              </p:nvSpPr>
              <p:spPr>
                <a:xfrm>
                  <a:off x="2088" y="1822"/>
                  <a:ext cx="789" cy="272"/>
                </a:xfrm>
                <a:prstGeom prst="rect">
                  <a:avLst/>
                </a:prstGeom>
                <a:noFill/>
              </p:spPr>
              <p:txBody>
                <a:bodyPr wrap="square" rtlCol="0">
                  <a:spAutoFit/>
                </a:bodyPr>
                <a:p>
                  <a:r>
                    <a:rPr lang="en-US" altLang="zh-CN" sz="900"/>
                    <a:t>Slice</a:t>
                  </a:r>
                  <a:endParaRPr lang="en-US" altLang="zh-CN" sz="900"/>
                </a:p>
              </p:txBody>
            </p:sp>
          </p:grpSp>
          <p:grpSp>
            <p:nvGrpSpPr>
              <p:cNvPr id="27" name="组合 26"/>
              <p:cNvGrpSpPr/>
              <p:nvPr/>
            </p:nvGrpSpPr>
            <p:grpSpPr>
              <a:xfrm rot="0">
                <a:off x="4126" y="2084"/>
                <a:ext cx="967" cy="397"/>
                <a:chOff x="2095" y="1796"/>
                <a:chExt cx="789" cy="298"/>
              </a:xfrm>
            </p:grpSpPr>
            <p:sp>
              <p:nvSpPr>
                <p:cNvPr id="28" name="圆角矩形 27"/>
                <p:cNvSpPr/>
                <p:nvPr/>
              </p:nvSpPr>
              <p:spPr>
                <a:xfrm>
                  <a:off x="2095" y="1796"/>
                  <a:ext cx="644" cy="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29" name="文本框 28"/>
                <p:cNvSpPr txBox="1"/>
                <p:nvPr/>
              </p:nvSpPr>
              <p:spPr>
                <a:xfrm>
                  <a:off x="2095" y="1801"/>
                  <a:ext cx="789" cy="272"/>
                </a:xfrm>
                <a:prstGeom prst="rect">
                  <a:avLst/>
                </a:prstGeom>
                <a:noFill/>
              </p:spPr>
              <p:txBody>
                <a:bodyPr wrap="square" rtlCol="0">
                  <a:spAutoFit/>
                </a:bodyPr>
                <a:p>
                  <a:r>
                    <a:rPr lang="en-US" altLang="zh-CN" sz="900"/>
                    <a:t>Slice</a:t>
                  </a:r>
                  <a:endParaRPr lang="en-US" altLang="zh-CN" sz="900"/>
                </a:p>
              </p:txBody>
            </p:sp>
          </p:grpSp>
          <p:grpSp>
            <p:nvGrpSpPr>
              <p:cNvPr id="30" name="组合 29"/>
              <p:cNvGrpSpPr/>
              <p:nvPr/>
            </p:nvGrpSpPr>
            <p:grpSpPr>
              <a:xfrm rot="0">
                <a:off x="4117" y="2688"/>
                <a:ext cx="967" cy="397"/>
                <a:chOff x="2087" y="1796"/>
                <a:chExt cx="789" cy="298"/>
              </a:xfrm>
            </p:grpSpPr>
            <p:sp>
              <p:nvSpPr>
                <p:cNvPr id="31" name="圆角矩形 30"/>
                <p:cNvSpPr/>
                <p:nvPr/>
              </p:nvSpPr>
              <p:spPr>
                <a:xfrm>
                  <a:off x="2095" y="1796"/>
                  <a:ext cx="644" cy="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32" name="文本框 31"/>
                <p:cNvSpPr txBox="1"/>
                <p:nvPr/>
              </p:nvSpPr>
              <p:spPr>
                <a:xfrm>
                  <a:off x="2087" y="1796"/>
                  <a:ext cx="789" cy="272"/>
                </a:xfrm>
                <a:prstGeom prst="rect">
                  <a:avLst/>
                </a:prstGeom>
                <a:noFill/>
              </p:spPr>
              <p:txBody>
                <a:bodyPr wrap="square" rtlCol="0">
                  <a:spAutoFit/>
                </a:bodyPr>
                <a:p>
                  <a:r>
                    <a:rPr lang="en-US" altLang="zh-CN" sz="900"/>
                    <a:t>Slice</a:t>
                  </a:r>
                  <a:endParaRPr lang="en-US" altLang="zh-CN" sz="900"/>
                </a:p>
              </p:txBody>
            </p:sp>
          </p:grpSp>
          <p:grpSp>
            <p:nvGrpSpPr>
              <p:cNvPr id="33" name="组合 32"/>
              <p:cNvGrpSpPr/>
              <p:nvPr/>
            </p:nvGrpSpPr>
            <p:grpSpPr>
              <a:xfrm rot="0">
                <a:off x="4117" y="3292"/>
                <a:ext cx="967" cy="397"/>
                <a:chOff x="2088" y="1796"/>
                <a:chExt cx="789" cy="298"/>
              </a:xfrm>
            </p:grpSpPr>
            <p:sp>
              <p:nvSpPr>
                <p:cNvPr id="34" name="圆角矩形 33"/>
                <p:cNvSpPr/>
                <p:nvPr/>
              </p:nvSpPr>
              <p:spPr>
                <a:xfrm>
                  <a:off x="2095" y="1796"/>
                  <a:ext cx="644" cy="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35" name="文本框 34"/>
                <p:cNvSpPr txBox="1"/>
                <p:nvPr/>
              </p:nvSpPr>
              <p:spPr>
                <a:xfrm>
                  <a:off x="2088" y="1809"/>
                  <a:ext cx="789" cy="272"/>
                </a:xfrm>
                <a:prstGeom prst="rect">
                  <a:avLst/>
                </a:prstGeom>
                <a:noFill/>
              </p:spPr>
              <p:txBody>
                <a:bodyPr wrap="square" rtlCol="0">
                  <a:spAutoFit/>
                </a:bodyPr>
                <a:p>
                  <a:r>
                    <a:rPr lang="en-US" altLang="zh-CN" sz="900"/>
                    <a:t>Slice</a:t>
                  </a:r>
                  <a:endParaRPr lang="en-US" altLang="zh-CN" sz="900"/>
                </a:p>
              </p:txBody>
            </p:sp>
          </p:grpSp>
          <p:cxnSp>
            <p:nvCxnSpPr>
              <p:cNvPr id="36" name="直接箭头连接符 35"/>
              <p:cNvCxnSpPr>
                <a:stCxn id="22" idx="3"/>
                <a:endCxn id="26" idx="1"/>
              </p:cNvCxnSpPr>
              <p:nvPr/>
            </p:nvCxnSpPr>
            <p:spPr>
              <a:xfrm flipV="1">
                <a:off x="3715" y="1695"/>
                <a:ext cx="402" cy="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22" idx="3"/>
                <a:endCxn id="29" idx="1"/>
              </p:cNvCxnSpPr>
              <p:nvPr/>
            </p:nvCxnSpPr>
            <p:spPr>
              <a:xfrm flipV="1">
                <a:off x="3715" y="2249"/>
                <a:ext cx="321" cy="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22" idx="3"/>
                <a:endCxn id="32" idx="1"/>
              </p:cNvCxnSpPr>
              <p:nvPr/>
            </p:nvCxnSpPr>
            <p:spPr>
              <a:xfrm>
                <a:off x="3715" y="2452"/>
                <a:ext cx="324" cy="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22" idx="3"/>
                <a:endCxn id="35" idx="1"/>
              </p:cNvCxnSpPr>
              <p:nvPr/>
            </p:nvCxnSpPr>
            <p:spPr>
              <a:xfrm>
                <a:off x="3715" y="2452"/>
                <a:ext cx="321" cy="1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0" name="组合 39"/>
              <p:cNvGrpSpPr/>
              <p:nvPr/>
            </p:nvGrpSpPr>
            <p:grpSpPr>
              <a:xfrm rot="16200000">
                <a:off x="5191" y="2427"/>
                <a:ext cx="1619" cy="395"/>
                <a:chOff x="3659" y="2808"/>
                <a:chExt cx="1217" cy="322"/>
              </a:xfrm>
            </p:grpSpPr>
            <p:sp>
              <p:nvSpPr>
                <p:cNvPr id="41" name="流程图: 手动操作 40"/>
                <p:cNvSpPr/>
                <p:nvPr/>
              </p:nvSpPr>
              <p:spPr>
                <a:xfrm>
                  <a:off x="3659" y="2814"/>
                  <a:ext cx="1217" cy="31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2" name="文本框 41"/>
                <p:cNvSpPr txBox="1"/>
                <p:nvPr/>
              </p:nvSpPr>
              <p:spPr>
                <a:xfrm>
                  <a:off x="3923" y="2808"/>
                  <a:ext cx="877" cy="315"/>
                </a:xfrm>
                <a:prstGeom prst="rect">
                  <a:avLst/>
                </a:prstGeom>
                <a:noFill/>
              </p:spPr>
              <p:txBody>
                <a:bodyPr wrap="square" rtlCol="0">
                  <a:spAutoFit/>
                </a:bodyPr>
                <a:p>
                  <a:r>
                    <a:rPr lang="en-US" altLang="zh-CN" sz="1000"/>
                    <a:t>concat</a:t>
                  </a:r>
                  <a:endParaRPr lang="en-US" altLang="zh-CN" sz="1000"/>
                </a:p>
              </p:txBody>
            </p:sp>
          </p:grpSp>
          <p:cxnSp>
            <p:nvCxnSpPr>
              <p:cNvPr id="43" name="直接箭头连接符 42"/>
              <p:cNvCxnSpPr>
                <a:stCxn id="26" idx="3"/>
              </p:cNvCxnSpPr>
              <p:nvPr/>
            </p:nvCxnSpPr>
            <p:spPr>
              <a:xfrm>
                <a:off x="5084" y="1695"/>
                <a:ext cx="809" cy="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29" idx="3"/>
              </p:cNvCxnSpPr>
              <p:nvPr/>
            </p:nvCxnSpPr>
            <p:spPr>
              <a:xfrm>
                <a:off x="5003" y="2250"/>
                <a:ext cx="800" cy="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32" idx="3"/>
              </p:cNvCxnSpPr>
              <p:nvPr/>
            </p:nvCxnSpPr>
            <p:spPr>
              <a:xfrm flipV="1">
                <a:off x="5005" y="2744"/>
                <a:ext cx="790" cy="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35" idx="3"/>
              </p:cNvCxnSpPr>
              <p:nvPr/>
            </p:nvCxnSpPr>
            <p:spPr>
              <a:xfrm flipV="1">
                <a:off x="5003" y="3140"/>
                <a:ext cx="773" cy="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stCxn id="42" idx="2"/>
              </p:cNvCxnSpPr>
              <p:nvPr/>
            </p:nvCxnSpPr>
            <p:spPr>
              <a:xfrm>
                <a:off x="6190" y="2499"/>
                <a:ext cx="3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4" name="组合 93"/>
            <p:cNvGrpSpPr/>
            <p:nvPr/>
          </p:nvGrpSpPr>
          <p:grpSpPr>
            <a:xfrm rot="0">
              <a:off x="2019" y="3319"/>
              <a:ext cx="8003" cy="1461"/>
              <a:chOff x="1230" y="4144"/>
              <a:chExt cx="8003" cy="1461"/>
            </a:xfrm>
          </p:grpSpPr>
          <p:grpSp>
            <p:nvGrpSpPr>
              <p:cNvPr id="49" name="组合 48"/>
              <p:cNvGrpSpPr/>
              <p:nvPr/>
            </p:nvGrpSpPr>
            <p:grpSpPr>
              <a:xfrm rot="0">
                <a:off x="1230" y="4172"/>
                <a:ext cx="1007" cy="362"/>
                <a:chOff x="2931" y="703"/>
                <a:chExt cx="1063" cy="418"/>
              </a:xfrm>
            </p:grpSpPr>
            <p:sp>
              <p:nvSpPr>
                <p:cNvPr id="50" name="圆角矩形 49"/>
                <p:cNvSpPr/>
                <p:nvPr/>
              </p:nvSpPr>
              <p:spPr>
                <a:xfrm>
                  <a:off x="3013" y="724"/>
                  <a:ext cx="844" cy="34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sz="900"/>
                </a:p>
              </p:txBody>
            </p:sp>
            <p:sp>
              <p:nvSpPr>
                <p:cNvPr id="51" name="文本框 50"/>
                <p:cNvSpPr txBox="1"/>
                <p:nvPr/>
              </p:nvSpPr>
              <p:spPr>
                <a:xfrm>
                  <a:off x="2931" y="703"/>
                  <a:ext cx="1063" cy="41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p>
                  <a:r>
                    <a:rPr lang="en-US" altLang="zh-CN" sz="900"/>
                    <a:t>CSP1_X</a:t>
                  </a:r>
                  <a:endParaRPr lang="en-US" altLang="zh-CN" sz="900"/>
                </a:p>
              </p:txBody>
            </p:sp>
          </p:grpSp>
          <p:grpSp>
            <p:nvGrpSpPr>
              <p:cNvPr id="52" name="组合 51"/>
              <p:cNvGrpSpPr/>
              <p:nvPr/>
            </p:nvGrpSpPr>
            <p:grpSpPr>
              <a:xfrm>
                <a:off x="3748" y="4204"/>
                <a:ext cx="1285" cy="362"/>
                <a:chOff x="2072" y="1765"/>
                <a:chExt cx="1506" cy="362"/>
              </a:xfrm>
            </p:grpSpPr>
            <p:sp>
              <p:nvSpPr>
                <p:cNvPr id="53" name="圆角矩形 52"/>
                <p:cNvSpPr/>
                <p:nvPr/>
              </p:nvSpPr>
              <p:spPr>
                <a:xfrm>
                  <a:off x="2097" y="1795"/>
                  <a:ext cx="1481" cy="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54" name="文本框 53"/>
                <p:cNvSpPr txBox="1"/>
                <p:nvPr/>
              </p:nvSpPr>
              <p:spPr>
                <a:xfrm>
                  <a:off x="2072" y="1765"/>
                  <a:ext cx="1498" cy="362"/>
                </a:xfrm>
                <a:prstGeom prst="rect">
                  <a:avLst/>
                </a:prstGeom>
                <a:noFill/>
              </p:spPr>
              <p:txBody>
                <a:bodyPr wrap="square" rtlCol="0">
                  <a:spAutoFit/>
                </a:bodyPr>
                <a:p>
                  <a:r>
                    <a:rPr lang="en-US" altLang="zh-CN" sz="900"/>
                    <a:t>Res Unit</a:t>
                  </a:r>
                  <a:endParaRPr lang="en-US" altLang="zh-CN" sz="900"/>
                </a:p>
              </p:txBody>
            </p:sp>
          </p:grpSp>
          <p:grpSp>
            <p:nvGrpSpPr>
              <p:cNvPr id="55" name="组合 54"/>
              <p:cNvGrpSpPr/>
              <p:nvPr/>
            </p:nvGrpSpPr>
            <p:grpSpPr>
              <a:xfrm>
                <a:off x="3188" y="4197"/>
                <a:ext cx="643" cy="362"/>
                <a:chOff x="1967" y="1757"/>
                <a:chExt cx="896" cy="362"/>
              </a:xfrm>
            </p:grpSpPr>
            <p:sp>
              <p:nvSpPr>
                <p:cNvPr id="56" name="圆角矩形 55"/>
                <p:cNvSpPr/>
                <p:nvPr/>
              </p:nvSpPr>
              <p:spPr>
                <a:xfrm>
                  <a:off x="2095" y="1796"/>
                  <a:ext cx="644" cy="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57" name="文本框 56"/>
                <p:cNvSpPr txBox="1"/>
                <p:nvPr/>
              </p:nvSpPr>
              <p:spPr>
                <a:xfrm>
                  <a:off x="1967" y="1757"/>
                  <a:ext cx="896" cy="362"/>
                </a:xfrm>
                <a:prstGeom prst="rect">
                  <a:avLst/>
                </a:prstGeom>
                <a:noFill/>
              </p:spPr>
              <p:txBody>
                <a:bodyPr wrap="square" rtlCol="0">
                  <a:spAutoFit/>
                </a:bodyPr>
                <a:p>
                  <a:r>
                    <a:rPr lang="en-US" altLang="zh-CN" sz="900"/>
                    <a:t>CBL</a:t>
                  </a:r>
                  <a:endParaRPr lang="en-US" altLang="zh-CN" sz="900"/>
                </a:p>
              </p:txBody>
            </p:sp>
          </p:grpSp>
          <p:grpSp>
            <p:nvGrpSpPr>
              <p:cNvPr id="58" name="组合 57"/>
              <p:cNvGrpSpPr/>
              <p:nvPr/>
            </p:nvGrpSpPr>
            <p:grpSpPr>
              <a:xfrm>
                <a:off x="4972" y="4197"/>
                <a:ext cx="789" cy="362"/>
                <a:chOff x="2022" y="1764"/>
                <a:chExt cx="789" cy="362"/>
              </a:xfrm>
            </p:grpSpPr>
            <p:sp>
              <p:nvSpPr>
                <p:cNvPr id="59" name="圆角矩形 58"/>
                <p:cNvSpPr/>
                <p:nvPr/>
              </p:nvSpPr>
              <p:spPr>
                <a:xfrm>
                  <a:off x="2095" y="1796"/>
                  <a:ext cx="644" cy="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60" name="文本框 59"/>
                <p:cNvSpPr txBox="1"/>
                <p:nvPr/>
              </p:nvSpPr>
              <p:spPr>
                <a:xfrm>
                  <a:off x="2022" y="1764"/>
                  <a:ext cx="789" cy="362"/>
                </a:xfrm>
                <a:prstGeom prst="rect">
                  <a:avLst/>
                </a:prstGeom>
                <a:noFill/>
              </p:spPr>
              <p:txBody>
                <a:bodyPr wrap="square" rtlCol="0">
                  <a:spAutoFit/>
                </a:bodyPr>
                <a:p>
                  <a:r>
                    <a:rPr lang="en-US" altLang="zh-CN" sz="900"/>
                    <a:t>Conv</a:t>
                  </a:r>
                  <a:endParaRPr lang="en-US" altLang="zh-CN" sz="900"/>
                </a:p>
              </p:txBody>
            </p:sp>
          </p:grpSp>
          <p:grpSp>
            <p:nvGrpSpPr>
              <p:cNvPr id="61" name="组合 60"/>
              <p:cNvGrpSpPr/>
              <p:nvPr/>
            </p:nvGrpSpPr>
            <p:grpSpPr>
              <a:xfrm>
                <a:off x="3910" y="5243"/>
                <a:ext cx="789" cy="362"/>
                <a:chOff x="2022" y="1764"/>
                <a:chExt cx="789" cy="362"/>
              </a:xfrm>
            </p:grpSpPr>
            <p:sp>
              <p:nvSpPr>
                <p:cNvPr id="62" name="圆角矩形 61"/>
                <p:cNvSpPr/>
                <p:nvPr/>
              </p:nvSpPr>
              <p:spPr>
                <a:xfrm>
                  <a:off x="2095" y="1796"/>
                  <a:ext cx="644" cy="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63" name="文本框 62"/>
                <p:cNvSpPr txBox="1"/>
                <p:nvPr/>
              </p:nvSpPr>
              <p:spPr>
                <a:xfrm>
                  <a:off x="2022" y="1764"/>
                  <a:ext cx="789" cy="362"/>
                </a:xfrm>
                <a:prstGeom prst="rect">
                  <a:avLst/>
                </a:prstGeom>
                <a:noFill/>
              </p:spPr>
              <p:txBody>
                <a:bodyPr wrap="square" rtlCol="0">
                  <a:spAutoFit/>
                </a:bodyPr>
                <a:p>
                  <a:r>
                    <a:rPr lang="en-US" altLang="zh-CN" sz="900"/>
                    <a:t>Conv</a:t>
                  </a:r>
                  <a:endParaRPr lang="en-US" altLang="zh-CN" sz="900"/>
                </a:p>
              </p:txBody>
            </p:sp>
          </p:grpSp>
          <p:grpSp>
            <p:nvGrpSpPr>
              <p:cNvPr id="64" name="组合 63"/>
              <p:cNvGrpSpPr/>
              <p:nvPr/>
            </p:nvGrpSpPr>
            <p:grpSpPr>
              <a:xfrm rot="16200000">
                <a:off x="5571" y="4612"/>
                <a:ext cx="1216" cy="386"/>
                <a:chOff x="3659" y="2779"/>
                <a:chExt cx="1216" cy="386"/>
              </a:xfrm>
            </p:grpSpPr>
            <p:sp>
              <p:nvSpPr>
                <p:cNvPr id="65" name="流程图: 手动操作 64"/>
                <p:cNvSpPr/>
                <p:nvPr/>
              </p:nvSpPr>
              <p:spPr>
                <a:xfrm>
                  <a:off x="3659" y="2814"/>
                  <a:ext cx="1217" cy="31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文本框 65"/>
                <p:cNvSpPr txBox="1"/>
                <p:nvPr/>
              </p:nvSpPr>
              <p:spPr>
                <a:xfrm>
                  <a:off x="3829" y="2779"/>
                  <a:ext cx="877" cy="386"/>
                </a:xfrm>
                <a:prstGeom prst="rect">
                  <a:avLst/>
                </a:prstGeom>
                <a:noFill/>
              </p:spPr>
              <p:txBody>
                <a:bodyPr wrap="none" rtlCol="0">
                  <a:spAutoFit/>
                </a:bodyPr>
                <a:p>
                  <a:r>
                    <a:rPr lang="en-US" altLang="zh-CN" sz="1000"/>
                    <a:t>concat</a:t>
                  </a:r>
                  <a:endParaRPr lang="en-US" altLang="zh-CN" sz="1000"/>
                </a:p>
              </p:txBody>
            </p:sp>
          </p:grpSp>
          <p:sp>
            <p:nvSpPr>
              <p:cNvPr id="67" name="左大括号 66"/>
              <p:cNvSpPr/>
              <p:nvPr/>
            </p:nvSpPr>
            <p:spPr>
              <a:xfrm rot="16200000">
                <a:off x="4296" y="4093"/>
                <a:ext cx="202" cy="1299"/>
              </a:xfrm>
              <a:prstGeom prst="leftBrace">
                <a:avLst/>
              </a:prstGeom>
              <a:ln>
                <a:tailEnd type="none"/>
              </a:ln>
            </p:spPr>
            <p:style>
              <a:lnRef idx="1">
                <a:schemeClr val="accent1"/>
              </a:lnRef>
              <a:fillRef idx="0">
                <a:schemeClr val="accent1"/>
              </a:fillRef>
              <a:effectRef idx="0">
                <a:schemeClr val="accent1"/>
              </a:effectRef>
              <a:fontRef idx="minor">
                <a:schemeClr val="tx1"/>
              </a:fontRef>
            </p:style>
            <p:txBody>
              <a:bodyPr/>
              <a:p>
                <a:endParaRPr lang="zh-CN" altLang="en-US"/>
              </a:p>
            </p:txBody>
          </p:sp>
          <p:sp>
            <p:nvSpPr>
              <p:cNvPr id="68" name="文本框 67"/>
              <p:cNvSpPr txBox="1"/>
              <p:nvPr/>
            </p:nvSpPr>
            <p:spPr>
              <a:xfrm>
                <a:off x="3909" y="4767"/>
                <a:ext cx="955" cy="386"/>
              </a:xfrm>
              <a:prstGeom prst="rect">
                <a:avLst/>
              </a:prstGeom>
              <a:noFill/>
            </p:spPr>
            <p:txBody>
              <a:bodyPr wrap="none" rtlCol="0">
                <a:spAutoFit/>
              </a:bodyPr>
              <a:p>
                <a:r>
                  <a:rPr lang="en-US" altLang="zh-CN" sz="1000"/>
                  <a:t>X times</a:t>
                </a:r>
                <a:endParaRPr lang="en-US" altLang="zh-CN" sz="1000"/>
              </a:p>
            </p:txBody>
          </p:sp>
          <p:cxnSp>
            <p:nvCxnSpPr>
              <p:cNvPr id="70" name="直接箭头连接符 69"/>
              <p:cNvCxnSpPr>
                <a:stCxn id="60" idx="3"/>
              </p:cNvCxnSpPr>
              <p:nvPr/>
            </p:nvCxnSpPr>
            <p:spPr>
              <a:xfrm>
                <a:off x="5761" y="4378"/>
                <a:ext cx="2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endCxn id="57" idx="1"/>
              </p:cNvCxnSpPr>
              <p:nvPr/>
            </p:nvCxnSpPr>
            <p:spPr>
              <a:xfrm>
                <a:off x="2731" y="4374"/>
                <a:ext cx="457" cy="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肘形连接符 71"/>
              <p:cNvCxnSpPr>
                <a:endCxn id="63" idx="1"/>
              </p:cNvCxnSpPr>
              <p:nvPr/>
            </p:nvCxnSpPr>
            <p:spPr>
              <a:xfrm rot="5400000" flipV="1">
                <a:off x="2857" y="4371"/>
                <a:ext cx="1072" cy="103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肘形连接符 73"/>
              <p:cNvCxnSpPr>
                <a:stCxn id="63" idx="3"/>
              </p:cNvCxnSpPr>
              <p:nvPr/>
            </p:nvCxnSpPr>
            <p:spPr>
              <a:xfrm flipV="1">
                <a:off x="4699" y="5103"/>
                <a:ext cx="1270" cy="32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a:off x="6372" y="4844"/>
                <a:ext cx="3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2296" y="4144"/>
                <a:ext cx="452" cy="483"/>
              </a:xfrm>
              <a:prstGeom prst="rect">
                <a:avLst/>
              </a:prstGeom>
              <a:noFill/>
            </p:spPr>
            <p:txBody>
              <a:bodyPr wrap="none" rtlCol="0">
                <a:spAutoFit/>
              </a:bodyPr>
              <a:p>
                <a:r>
                  <a:rPr lang="en-US" altLang="zh-CN"/>
                  <a:t>=</a:t>
                </a:r>
                <a:endParaRPr lang="en-US" altLang="zh-CN"/>
              </a:p>
            </p:txBody>
          </p:sp>
          <p:grpSp>
            <p:nvGrpSpPr>
              <p:cNvPr id="77" name="组合 76"/>
              <p:cNvGrpSpPr/>
              <p:nvPr/>
            </p:nvGrpSpPr>
            <p:grpSpPr>
              <a:xfrm>
                <a:off x="7175" y="4663"/>
                <a:ext cx="1285" cy="362"/>
                <a:chOff x="2072" y="1765"/>
                <a:chExt cx="1506" cy="362"/>
              </a:xfrm>
            </p:grpSpPr>
            <p:sp>
              <p:nvSpPr>
                <p:cNvPr id="78" name="圆角矩形 77"/>
                <p:cNvSpPr/>
                <p:nvPr/>
              </p:nvSpPr>
              <p:spPr>
                <a:xfrm>
                  <a:off x="2097" y="1795"/>
                  <a:ext cx="1481" cy="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79" name="文本框 78"/>
                <p:cNvSpPr txBox="1"/>
                <p:nvPr/>
              </p:nvSpPr>
              <p:spPr>
                <a:xfrm>
                  <a:off x="2072" y="1765"/>
                  <a:ext cx="1498" cy="362"/>
                </a:xfrm>
                <a:prstGeom prst="rect">
                  <a:avLst/>
                </a:prstGeom>
                <a:noFill/>
              </p:spPr>
              <p:txBody>
                <a:bodyPr wrap="square" rtlCol="0">
                  <a:spAutoFit/>
                </a:bodyPr>
                <a:p>
                  <a:r>
                    <a:rPr lang="en-US" altLang="zh-CN" sz="900"/>
                    <a:t>Leaky ReLU</a:t>
                  </a:r>
                  <a:endParaRPr lang="en-US" altLang="zh-CN" sz="900"/>
                </a:p>
              </p:txBody>
            </p:sp>
          </p:grpSp>
          <p:grpSp>
            <p:nvGrpSpPr>
              <p:cNvPr id="80" name="组合 79"/>
              <p:cNvGrpSpPr/>
              <p:nvPr/>
            </p:nvGrpSpPr>
            <p:grpSpPr>
              <a:xfrm>
                <a:off x="6654" y="4663"/>
                <a:ext cx="566" cy="362"/>
                <a:chOff x="2022" y="1764"/>
                <a:chExt cx="789" cy="362"/>
              </a:xfrm>
            </p:grpSpPr>
            <p:sp>
              <p:nvSpPr>
                <p:cNvPr id="84" name="圆角矩形 83"/>
                <p:cNvSpPr/>
                <p:nvPr/>
              </p:nvSpPr>
              <p:spPr>
                <a:xfrm>
                  <a:off x="2095" y="1796"/>
                  <a:ext cx="644" cy="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85" name="文本框 84"/>
                <p:cNvSpPr txBox="1"/>
                <p:nvPr/>
              </p:nvSpPr>
              <p:spPr>
                <a:xfrm>
                  <a:off x="2022" y="1764"/>
                  <a:ext cx="789" cy="362"/>
                </a:xfrm>
                <a:prstGeom prst="rect">
                  <a:avLst/>
                </a:prstGeom>
                <a:noFill/>
              </p:spPr>
              <p:txBody>
                <a:bodyPr wrap="square" rtlCol="0">
                  <a:spAutoFit/>
                </a:bodyPr>
                <a:p>
                  <a:r>
                    <a:rPr lang="en-US" altLang="zh-CN" sz="900"/>
                    <a:t>BN</a:t>
                  </a:r>
                  <a:endParaRPr lang="en-US" altLang="zh-CN" sz="900"/>
                </a:p>
              </p:txBody>
            </p:sp>
          </p:grpSp>
          <p:grpSp>
            <p:nvGrpSpPr>
              <p:cNvPr id="89" name="组合 88"/>
              <p:cNvGrpSpPr/>
              <p:nvPr/>
            </p:nvGrpSpPr>
            <p:grpSpPr>
              <a:xfrm rot="0">
                <a:off x="8369" y="4693"/>
                <a:ext cx="641" cy="298"/>
                <a:chOff x="2278" y="2759"/>
                <a:chExt cx="676" cy="344"/>
              </a:xfrm>
            </p:grpSpPr>
            <p:sp>
              <p:nvSpPr>
                <p:cNvPr id="90" name="圆角矩形 89"/>
                <p:cNvSpPr/>
                <p:nvPr/>
              </p:nvSpPr>
              <p:spPr>
                <a:xfrm>
                  <a:off x="2374" y="2759"/>
                  <a:ext cx="484" cy="3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91" name="文本框 90"/>
                <p:cNvSpPr txBox="1"/>
                <p:nvPr/>
              </p:nvSpPr>
              <p:spPr>
                <a:xfrm>
                  <a:off x="2278" y="2759"/>
                  <a:ext cx="676" cy="240"/>
                </a:xfrm>
                <a:prstGeom prst="rect">
                  <a:avLst/>
                </a:prstGeom>
                <a:noFill/>
              </p:spPr>
              <p:txBody>
                <a:bodyPr wrap="square" rtlCol="0">
                  <a:spAutoFit/>
                </a:bodyPr>
                <a:p>
                  <a:r>
                    <a:rPr lang="en-US" altLang="zh-CN" sz="900"/>
                    <a:t>CBL</a:t>
                  </a:r>
                  <a:endParaRPr lang="en-US" altLang="zh-CN" sz="900"/>
                </a:p>
              </p:txBody>
            </p:sp>
          </p:grpSp>
          <p:cxnSp>
            <p:nvCxnSpPr>
              <p:cNvPr id="93" name="直接箭头连接符 92"/>
              <p:cNvCxnSpPr/>
              <p:nvPr/>
            </p:nvCxnSpPr>
            <p:spPr>
              <a:xfrm>
                <a:off x="8919" y="4842"/>
                <a:ext cx="3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36" name="组合 135"/>
            <p:cNvGrpSpPr/>
            <p:nvPr/>
          </p:nvGrpSpPr>
          <p:grpSpPr>
            <a:xfrm>
              <a:off x="2033" y="5171"/>
              <a:ext cx="7667" cy="1461"/>
              <a:chOff x="1996" y="5725"/>
              <a:chExt cx="7667" cy="1461"/>
            </a:xfrm>
          </p:grpSpPr>
          <p:grpSp>
            <p:nvGrpSpPr>
              <p:cNvPr id="100" name="组合 99"/>
              <p:cNvGrpSpPr/>
              <p:nvPr/>
            </p:nvGrpSpPr>
            <p:grpSpPr>
              <a:xfrm rot="0">
                <a:off x="1996" y="5753"/>
                <a:ext cx="1007" cy="362"/>
                <a:chOff x="2931" y="703"/>
                <a:chExt cx="1063" cy="418"/>
              </a:xfrm>
            </p:grpSpPr>
            <p:sp>
              <p:nvSpPr>
                <p:cNvPr id="101" name="圆角矩形 100"/>
                <p:cNvSpPr/>
                <p:nvPr/>
              </p:nvSpPr>
              <p:spPr>
                <a:xfrm>
                  <a:off x="3013" y="724"/>
                  <a:ext cx="844" cy="34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sz="900"/>
                </a:p>
              </p:txBody>
            </p:sp>
            <p:sp>
              <p:nvSpPr>
                <p:cNvPr id="102" name="文本框 101"/>
                <p:cNvSpPr txBox="1"/>
                <p:nvPr/>
              </p:nvSpPr>
              <p:spPr>
                <a:xfrm>
                  <a:off x="2931" y="703"/>
                  <a:ext cx="1063" cy="41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p>
                  <a:r>
                    <a:rPr lang="en-US" altLang="zh-CN" sz="900"/>
                    <a:t>CSP2_X</a:t>
                  </a:r>
                  <a:endParaRPr lang="en-US" altLang="zh-CN" sz="900"/>
                </a:p>
              </p:txBody>
            </p:sp>
          </p:grpSp>
          <p:grpSp>
            <p:nvGrpSpPr>
              <p:cNvPr id="103" name="组合 102"/>
              <p:cNvGrpSpPr/>
              <p:nvPr/>
            </p:nvGrpSpPr>
            <p:grpSpPr>
              <a:xfrm rot="0">
                <a:off x="4514" y="5785"/>
                <a:ext cx="667" cy="362"/>
                <a:chOff x="2072" y="1765"/>
                <a:chExt cx="782" cy="362"/>
              </a:xfrm>
            </p:grpSpPr>
            <p:sp>
              <p:nvSpPr>
                <p:cNvPr id="104" name="圆角矩形 103"/>
                <p:cNvSpPr/>
                <p:nvPr/>
              </p:nvSpPr>
              <p:spPr>
                <a:xfrm>
                  <a:off x="2097" y="1795"/>
                  <a:ext cx="757" cy="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105" name="文本框 104"/>
                <p:cNvSpPr txBox="1"/>
                <p:nvPr/>
              </p:nvSpPr>
              <p:spPr>
                <a:xfrm>
                  <a:off x="2072" y="1765"/>
                  <a:ext cx="781" cy="362"/>
                </a:xfrm>
                <a:prstGeom prst="rect">
                  <a:avLst/>
                </a:prstGeom>
                <a:noFill/>
              </p:spPr>
              <p:txBody>
                <a:bodyPr wrap="square" rtlCol="0">
                  <a:spAutoFit/>
                </a:bodyPr>
                <a:p>
                  <a:r>
                    <a:rPr lang="en-US" altLang="zh-CN" sz="900"/>
                    <a:t>CBL</a:t>
                  </a:r>
                  <a:endParaRPr lang="en-US" altLang="zh-CN" sz="900"/>
                </a:p>
              </p:txBody>
            </p:sp>
          </p:grpSp>
          <p:grpSp>
            <p:nvGrpSpPr>
              <p:cNvPr id="106" name="组合 105"/>
              <p:cNvGrpSpPr/>
              <p:nvPr/>
            </p:nvGrpSpPr>
            <p:grpSpPr>
              <a:xfrm rot="0">
                <a:off x="3954" y="5778"/>
                <a:ext cx="643" cy="362"/>
                <a:chOff x="1967" y="1757"/>
                <a:chExt cx="896" cy="362"/>
              </a:xfrm>
            </p:grpSpPr>
            <p:sp>
              <p:nvSpPr>
                <p:cNvPr id="107" name="圆角矩形 106"/>
                <p:cNvSpPr/>
                <p:nvPr/>
              </p:nvSpPr>
              <p:spPr>
                <a:xfrm>
                  <a:off x="2095" y="1796"/>
                  <a:ext cx="644" cy="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108" name="文本框 107"/>
                <p:cNvSpPr txBox="1"/>
                <p:nvPr/>
              </p:nvSpPr>
              <p:spPr>
                <a:xfrm>
                  <a:off x="1967" y="1757"/>
                  <a:ext cx="896" cy="362"/>
                </a:xfrm>
                <a:prstGeom prst="rect">
                  <a:avLst/>
                </a:prstGeom>
                <a:noFill/>
              </p:spPr>
              <p:txBody>
                <a:bodyPr wrap="square" rtlCol="0">
                  <a:spAutoFit/>
                </a:bodyPr>
                <a:p>
                  <a:r>
                    <a:rPr lang="en-US" altLang="zh-CN" sz="900"/>
                    <a:t>CBL</a:t>
                  </a:r>
                  <a:endParaRPr lang="en-US" altLang="zh-CN" sz="900"/>
                </a:p>
              </p:txBody>
            </p:sp>
          </p:grpSp>
          <p:grpSp>
            <p:nvGrpSpPr>
              <p:cNvPr id="109" name="组合 108"/>
              <p:cNvGrpSpPr/>
              <p:nvPr/>
            </p:nvGrpSpPr>
            <p:grpSpPr>
              <a:xfrm rot="0">
                <a:off x="5111" y="5786"/>
                <a:ext cx="789" cy="362"/>
                <a:chOff x="1395" y="1772"/>
                <a:chExt cx="789" cy="362"/>
              </a:xfrm>
            </p:grpSpPr>
            <p:sp>
              <p:nvSpPr>
                <p:cNvPr id="110" name="圆角矩形 109"/>
                <p:cNvSpPr/>
                <p:nvPr/>
              </p:nvSpPr>
              <p:spPr>
                <a:xfrm>
                  <a:off x="1453" y="1804"/>
                  <a:ext cx="644" cy="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111" name="文本框 110"/>
                <p:cNvSpPr txBox="1"/>
                <p:nvPr/>
              </p:nvSpPr>
              <p:spPr>
                <a:xfrm>
                  <a:off x="1395" y="1772"/>
                  <a:ext cx="789" cy="362"/>
                </a:xfrm>
                <a:prstGeom prst="rect">
                  <a:avLst/>
                </a:prstGeom>
                <a:noFill/>
              </p:spPr>
              <p:txBody>
                <a:bodyPr wrap="square" rtlCol="0">
                  <a:spAutoFit/>
                </a:bodyPr>
                <a:p>
                  <a:r>
                    <a:rPr lang="en-US" altLang="zh-CN" sz="900"/>
                    <a:t>Conv</a:t>
                  </a:r>
                  <a:endParaRPr lang="en-US" altLang="zh-CN" sz="900"/>
                </a:p>
              </p:txBody>
            </p:sp>
          </p:grpSp>
          <p:grpSp>
            <p:nvGrpSpPr>
              <p:cNvPr id="112" name="组合 111"/>
              <p:cNvGrpSpPr/>
              <p:nvPr/>
            </p:nvGrpSpPr>
            <p:grpSpPr>
              <a:xfrm rot="0">
                <a:off x="4340" y="6824"/>
                <a:ext cx="789" cy="362"/>
                <a:chOff x="2022" y="1764"/>
                <a:chExt cx="789" cy="362"/>
              </a:xfrm>
            </p:grpSpPr>
            <p:sp>
              <p:nvSpPr>
                <p:cNvPr id="113" name="圆角矩形 112"/>
                <p:cNvSpPr/>
                <p:nvPr/>
              </p:nvSpPr>
              <p:spPr>
                <a:xfrm>
                  <a:off x="2095" y="1796"/>
                  <a:ext cx="644" cy="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114" name="文本框 113"/>
                <p:cNvSpPr txBox="1"/>
                <p:nvPr/>
              </p:nvSpPr>
              <p:spPr>
                <a:xfrm>
                  <a:off x="2022" y="1764"/>
                  <a:ext cx="789" cy="362"/>
                </a:xfrm>
                <a:prstGeom prst="rect">
                  <a:avLst/>
                </a:prstGeom>
                <a:noFill/>
              </p:spPr>
              <p:txBody>
                <a:bodyPr wrap="square" rtlCol="0">
                  <a:spAutoFit/>
                </a:bodyPr>
                <a:p>
                  <a:r>
                    <a:rPr lang="en-US" altLang="zh-CN" sz="900"/>
                    <a:t>Conv</a:t>
                  </a:r>
                  <a:endParaRPr lang="en-US" altLang="zh-CN" sz="900"/>
                </a:p>
              </p:txBody>
            </p:sp>
          </p:grpSp>
          <p:grpSp>
            <p:nvGrpSpPr>
              <p:cNvPr id="115" name="组合 114"/>
              <p:cNvGrpSpPr/>
              <p:nvPr/>
            </p:nvGrpSpPr>
            <p:grpSpPr>
              <a:xfrm rot="16200000">
                <a:off x="6001" y="6172"/>
                <a:ext cx="1216" cy="386"/>
                <a:chOff x="3659" y="2779"/>
                <a:chExt cx="1216" cy="386"/>
              </a:xfrm>
            </p:grpSpPr>
            <p:sp>
              <p:nvSpPr>
                <p:cNvPr id="116" name="流程图: 手动操作 115"/>
                <p:cNvSpPr/>
                <p:nvPr/>
              </p:nvSpPr>
              <p:spPr>
                <a:xfrm>
                  <a:off x="3659" y="2814"/>
                  <a:ext cx="1217" cy="31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7" name="文本框 116"/>
                <p:cNvSpPr txBox="1"/>
                <p:nvPr/>
              </p:nvSpPr>
              <p:spPr>
                <a:xfrm>
                  <a:off x="3829" y="2779"/>
                  <a:ext cx="877" cy="386"/>
                </a:xfrm>
                <a:prstGeom prst="rect">
                  <a:avLst/>
                </a:prstGeom>
                <a:noFill/>
              </p:spPr>
              <p:txBody>
                <a:bodyPr wrap="none" rtlCol="0">
                  <a:spAutoFit/>
                </a:bodyPr>
                <a:p>
                  <a:r>
                    <a:rPr lang="en-US" altLang="zh-CN" sz="1000"/>
                    <a:t>concat</a:t>
                  </a:r>
                  <a:endParaRPr lang="en-US" altLang="zh-CN" sz="1000"/>
                </a:p>
              </p:txBody>
            </p:sp>
          </p:grpSp>
          <p:sp>
            <p:nvSpPr>
              <p:cNvPr id="118" name="左大括号 117"/>
              <p:cNvSpPr/>
              <p:nvPr/>
            </p:nvSpPr>
            <p:spPr>
              <a:xfrm rot="16200000">
                <a:off x="4705" y="5950"/>
                <a:ext cx="202" cy="597"/>
              </a:xfrm>
              <a:prstGeom prst="leftBrace">
                <a:avLst/>
              </a:prstGeom>
              <a:ln>
                <a:tailEnd type="none"/>
              </a:ln>
            </p:spPr>
            <p:style>
              <a:lnRef idx="1">
                <a:schemeClr val="accent1"/>
              </a:lnRef>
              <a:fillRef idx="0">
                <a:schemeClr val="accent1"/>
              </a:fillRef>
              <a:effectRef idx="0">
                <a:schemeClr val="accent1"/>
              </a:effectRef>
              <a:fontRef idx="minor">
                <a:schemeClr val="tx1"/>
              </a:fontRef>
            </p:style>
            <p:txBody>
              <a:bodyPr/>
              <a:p>
                <a:endParaRPr lang="zh-CN" altLang="en-US"/>
              </a:p>
            </p:txBody>
          </p:sp>
          <p:sp>
            <p:nvSpPr>
              <p:cNvPr id="119" name="文本框 118"/>
              <p:cNvSpPr txBox="1"/>
              <p:nvPr/>
            </p:nvSpPr>
            <p:spPr>
              <a:xfrm>
                <a:off x="4273" y="6350"/>
                <a:ext cx="1066" cy="386"/>
              </a:xfrm>
              <a:prstGeom prst="rect">
                <a:avLst/>
              </a:prstGeom>
              <a:noFill/>
            </p:spPr>
            <p:txBody>
              <a:bodyPr wrap="none" rtlCol="0">
                <a:spAutoFit/>
              </a:bodyPr>
              <a:p>
                <a:r>
                  <a:rPr lang="en-US" altLang="zh-CN" sz="1000"/>
                  <a:t>2X times</a:t>
                </a:r>
                <a:endParaRPr lang="en-US" altLang="zh-CN" sz="1000"/>
              </a:p>
            </p:txBody>
          </p:sp>
          <p:cxnSp>
            <p:nvCxnSpPr>
              <p:cNvPr id="120" name="直接箭头连接符 119"/>
              <p:cNvCxnSpPr/>
              <p:nvPr/>
            </p:nvCxnSpPr>
            <p:spPr>
              <a:xfrm>
                <a:off x="5793" y="5967"/>
                <a:ext cx="6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直接箭头连接符 120"/>
              <p:cNvCxnSpPr>
                <a:endCxn id="108" idx="1"/>
              </p:cNvCxnSpPr>
              <p:nvPr/>
            </p:nvCxnSpPr>
            <p:spPr>
              <a:xfrm>
                <a:off x="3497" y="5955"/>
                <a:ext cx="457" cy="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肘形连接符 121"/>
              <p:cNvCxnSpPr>
                <a:stCxn id="125" idx="3"/>
                <a:endCxn id="114" idx="1"/>
              </p:cNvCxnSpPr>
              <p:nvPr/>
            </p:nvCxnSpPr>
            <p:spPr>
              <a:xfrm>
                <a:off x="3514" y="5967"/>
                <a:ext cx="826" cy="103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肘形连接符 122"/>
              <p:cNvCxnSpPr>
                <a:stCxn id="114" idx="3"/>
              </p:cNvCxnSpPr>
              <p:nvPr/>
            </p:nvCxnSpPr>
            <p:spPr>
              <a:xfrm flipV="1">
                <a:off x="5129" y="6684"/>
                <a:ext cx="1270" cy="32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p:cNvCxnSpPr/>
              <p:nvPr/>
            </p:nvCxnSpPr>
            <p:spPr>
              <a:xfrm>
                <a:off x="6802" y="6404"/>
                <a:ext cx="3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5" name="文本框 124"/>
              <p:cNvSpPr txBox="1"/>
              <p:nvPr/>
            </p:nvSpPr>
            <p:spPr>
              <a:xfrm>
                <a:off x="3062" y="5725"/>
                <a:ext cx="452" cy="483"/>
              </a:xfrm>
              <a:prstGeom prst="rect">
                <a:avLst/>
              </a:prstGeom>
              <a:noFill/>
            </p:spPr>
            <p:txBody>
              <a:bodyPr wrap="none" rtlCol="0">
                <a:spAutoFit/>
              </a:bodyPr>
              <a:p>
                <a:r>
                  <a:rPr lang="en-US" altLang="zh-CN"/>
                  <a:t>=</a:t>
                </a:r>
                <a:endParaRPr lang="en-US" altLang="zh-CN"/>
              </a:p>
            </p:txBody>
          </p:sp>
          <p:grpSp>
            <p:nvGrpSpPr>
              <p:cNvPr id="126" name="组合 125"/>
              <p:cNvGrpSpPr/>
              <p:nvPr/>
            </p:nvGrpSpPr>
            <p:grpSpPr>
              <a:xfrm rot="0">
                <a:off x="7605" y="6223"/>
                <a:ext cx="1285" cy="362"/>
                <a:chOff x="2072" y="1765"/>
                <a:chExt cx="1506" cy="362"/>
              </a:xfrm>
            </p:grpSpPr>
            <p:sp>
              <p:nvSpPr>
                <p:cNvPr id="127" name="圆角矩形 126"/>
                <p:cNvSpPr/>
                <p:nvPr/>
              </p:nvSpPr>
              <p:spPr>
                <a:xfrm>
                  <a:off x="2097" y="1795"/>
                  <a:ext cx="1481" cy="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128" name="文本框 127"/>
                <p:cNvSpPr txBox="1"/>
                <p:nvPr/>
              </p:nvSpPr>
              <p:spPr>
                <a:xfrm>
                  <a:off x="2072" y="1765"/>
                  <a:ext cx="1498" cy="362"/>
                </a:xfrm>
                <a:prstGeom prst="rect">
                  <a:avLst/>
                </a:prstGeom>
                <a:noFill/>
              </p:spPr>
              <p:txBody>
                <a:bodyPr wrap="square" rtlCol="0">
                  <a:spAutoFit/>
                </a:bodyPr>
                <a:p>
                  <a:r>
                    <a:rPr lang="en-US" altLang="zh-CN" sz="900"/>
                    <a:t>Leaky ReLU</a:t>
                  </a:r>
                  <a:endParaRPr lang="en-US" altLang="zh-CN" sz="900"/>
                </a:p>
              </p:txBody>
            </p:sp>
          </p:grpSp>
          <p:grpSp>
            <p:nvGrpSpPr>
              <p:cNvPr id="129" name="组合 128"/>
              <p:cNvGrpSpPr/>
              <p:nvPr/>
            </p:nvGrpSpPr>
            <p:grpSpPr>
              <a:xfrm rot="0">
                <a:off x="7084" y="6223"/>
                <a:ext cx="566" cy="362"/>
                <a:chOff x="2022" y="1764"/>
                <a:chExt cx="789" cy="362"/>
              </a:xfrm>
            </p:grpSpPr>
            <p:sp>
              <p:nvSpPr>
                <p:cNvPr id="130" name="圆角矩形 129"/>
                <p:cNvSpPr/>
                <p:nvPr/>
              </p:nvSpPr>
              <p:spPr>
                <a:xfrm>
                  <a:off x="2095" y="1796"/>
                  <a:ext cx="644" cy="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131" name="文本框 130"/>
                <p:cNvSpPr txBox="1"/>
                <p:nvPr/>
              </p:nvSpPr>
              <p:spPr>
                <a:xfrm>
                  <a:off x="2022" y="1764"/>
                  <a:ext cx="789" cy="362"/>
                </a:xfrm>
                <a:prstGeom prst="rect">
                  <a:avLst/>
                </a:prstGeom>
                <a:noFill/>
              </p:spPr>
              <p:txBody>
                <a:bodyPr wrap="square" rtlCol="0">
                  <a:spAutoFit/>
                </a:bodyPr>
                <a:p>
                  <a:r>
                    <a:rPr lang="en-US" altLang="zh-CN" sz="900"/>
                    <a:t>BN</a:t>
                  </a:r>
                  <a:endParaRPr lang="en-US" altLang="zh-CN" sz="900"/>
                </a:p>
              </p:txBody>
            </p:sp>
          </p:grpSp>
          <p:grpSp>
            <p:nvGrpSpPr>
              <p:cNvPr id="132" name="组合 131"/>
              <p:cNvGrpSpPr/>
              <p:nvPr/>
            </p:nvGrpSpPr>
            <p:grpSpPr>
              <a:xfrm rot="0">
                <a:off x="8799" y="6253"/>
                <a:ext cx="641" cy="298"/>
                <a:chOff x="2278" y="2759"/>
                <a:chExt cx="676" cy="344"/>
              </a:xfrm>
            </p:grpSpPr>
            <p:sp>
              <p:nvSpPr>
                <p:cNvPr id="133" name="圆角矩形 132"/>
                <p:cNvSpPr/>
                <p:nvPr/>
              </p:nvSpPr>
              <p:spPr>
                <a:xfrm>
                  <a:off x="2374" y="2759"/>
                  <a:ext cx="484" cy="3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134" name="文本框 133"/>
                <p:cNvSpPr txBox="1"/>
                <p:nvPr/>
              </p:nvSpPr>
              <p:spPr>
                <a:xfrm>
                  <a:off x="2278" y="2759"/>
                  <a:ext cx="676" cy="240"/>
                </a:xfrm>
                <a:prstGeom prst="rect">
                  <a:avLst/>
                </a:prstGeom>
                <a:noFill/>
              </p:spPr>
              <p:txBody>
                <a:bodyPr wrap="square" rtlCol="0">
                  <a:spAutoFit/>
                </a:bodyPr>
                <a:p>
                  <a:r>
                    <a:rPr lang="en-US" altLang="zh-CN" sz="900"/>
                    <a:t>CBL</a:t>
                  </a:r>
                  <a:endParaRPr lang="en-US" altLang="zh-CN" sz="900"/>
                </a:p>
              </p:txBody>
            </p:sp>
          </p:grpSp>
          <p:cxnSp>
            <p:nvCxnSpPr>
              <p:cNvPr id="135" name="直接箭头连接符 134"/>
              <p:cNvCxnSpPr/>
              <p:nvPr/>
            </p:nvCxnSpPr>
            <p:spPr>
              <a:xfrm>
                <a:off x="9349" y="6402"/>
                <a:ext cx="3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13" name="组合 212"/>
          <p:cNvGrpSpPr/>
          <p:nvPr/>
        </p:nvGrpSpPr>
        <p:grpSpPr>
          <a:xfrm>
            <a:off x="245110" y="128270"/>
            <a:ext cx="8759825" cy="4317365"/>
            <a:chOff x="473" y="260"/>
            <a:chExt cx="13795" cy="6799"/>
          </a:xfrm>
        </p:grpSpPr>
        <p:sp>
          <p:nvSpPr>
            <p:cNvPr id="6354" name="Google Shape;6354;p63"/>
            <p:cNvSpPr/>
            <p:nvPr/>
          </p:nvSpPr>
          <p:spPr>
            <a:xfrm>
              <a:off x="473" y="639"/>
              <a:ext cx="1165" cy="1066"/>
            </a:xfrm>
            <a:prstGeom prst="rect">
              <a:avLst/>
            </a:prstGeom>
            <a:solidFill>
              <a:srgbClr val="00B0F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endParaRPr sz="900"/>
            </a:p>
          </p:txBody>
        </p:sp>
        <p:sp>
          <p:nvSpPr>
            <p:cNvPr id="6355" name="Google Shape;6355;p63"/>
            <p:cNvSpPr/>
            <p:nvPr/>
          </p:nvSpPr>
          <p:spPr>
            <a:xfrm>
              <a:off x="587" y="743"/>
              <a:ext cx="1165" cy="1066"/>
            </a:xfrm>
            <a:prstGeom prst="rect">
              <a:avLst/>
            </a:prstGeom>
            <a:solidFill>
              <a:srgbClr val="00B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endParaRPr sz="900"/>
            </a:p>
          </p:txBody>
        </p:sp>
        <p:sp>
          <p:nvSpPr>
            <p:cNvPr id="6356" name="Google Shape;6356;p63"/>
            <p:cNvSpPr/>
            <p:nvPr/>
          </p:nvSpPr>
          <p:spPr>
            <a:xfrm>
              <a:off x="701" y="847"/>
              <a:ext cx="1165" cy="1066"/>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endParaRPr sz="900"/>
            </a:p>
          </p:txBody>
        </p:sp>
        <p:grpSp>
          <p:nvGrpSpPr>
            <p:cNvPr id="44" name="组合 43"/>
            <p:cNvGrpSpPr/>
            <p:nvPr/>
          </p:nvGrpSpPr>
          <p:grpSpPr>
            <a:xfrm rot="0">
              <a:off x="2043" y="1293"/>
              <a:ext cx="641" cy="298"/>
              <a:chOff x="2278" y="2759"/>
              <a:chExt cx="676" cy="344"/>
            </a:xfrm>
          </p:grpSpPr>
          <p:sp>
            <p:nvSpPr>
              <p:cNvPr id="12" name="圆角矩形 11"/>
              <p:cNvSpPr/>
              <p:nvPr/>
            </p:nvSpPr>
            <p:spPr>
              <a:xfrm>
                <a:off x="2374" y="2759"/>
                <a:ext cx="484" cy="3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13" name="文本框 12"/>
              <p:cNvSpPr txBox="1"/>
              <p:nvPr/>
            </p:nvSpPr>
            <p:spPr>
              <a:xfrm>
                <a:off x="2278" y="2759"/>
                <a:ext cx="676" cy="240"/>
              </a:xfrm>
              <a:prstGeom prst="rect">
                <a:avLst/>
              </a:prstGeom>
              <a:noFill/>
            </p:spPr>
            <p:txBody>
              <a:bodyPr wrap="square" rtlCol="0">
                <a:spAutoFit/>
              </a:bodyPr>
              <a:p>
                <a:r>
                  <a:rPr lang="en-US" altLang="zh-CN" sz="900"/>
                  <a:t>CBL</a:t>
                </a:r>
                <a:endParaRPr lang="en-US" altLang="zh-CN" sz="900"/>
              </a:p>
            </p:txBody>
          </p:sp>
        </p:grpSp>
        <p:grpSp>
          <p:nvGrpSpPr>
            <p:cNvPr id="79" name="组合 78"/>
            <p:cNvGrpSpPr/>
            <p:nvPr/>
          </p:nvGrpSpPr>
          <p:grpSpPr>
            <a:xfrm rot="0">
              <a:off x="8443" y="2021"/>
              <a:ext cx="1094" cy="339"/>
              <a:chOff x="10222" y="1295"/>
              <a:chExt cx="1154" cy="391"/>
            </a:xfrm>
          </p:grpSpPr>
          <p:sp>
            <p:nvSpPr>
              <p:cNvPr id="21" name="圆角矩形 20"/>
              <p:cNvSpPr/>
              <p:nvPr/>
            </p:nvSpPr>
            <p:spPr>
              <a:xfrm>
                <a:off x="10316" y="1316"/>
                <a:ext cx="966" cy="344"/>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p>
                <a:pPr algn="ctr"/>
                <a:endParaRPr lang="zh-CN" altLang="en-US" sz="900"/>
              </a:p>
            </p:txBody>
          </p:sp>
          <p:sp>
            <p:nvSpPr>
              <p:cNvPr id="22" name="文本框 21"/>
              <p:cNvSpPr txBox="1"/>
              <p:nvPr/>
            </p:nvSpPr>
            <p:spPr>
              <a:xfrm>
                <a:off x="10222" y="1295"/>
                <a:ext cx="1154" cy="391"/>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p>
                <a:r>
                  <a:rPr lang="en-US" altLang="zh-CN" sz="900"/>
                  <a:t>upsample</a:t>
                </a:r>
                <a:endParaRPr lang="en-US" altLang="zh-CN" sz="900"/>
              </a:p>
            </p:txBody>
          </p:sp>
        </p:grpSp>
        <p:grpSp>
          <p:nvGrpSpPr>
            <p:cNvPr id="83" name="组合 82"/>
            <p:cNvGrpSpPr/>
            <p:nvPr/>
          </p:nvGrpSpPr>
          <p:grpSpPr>
            <a:xfrm rot="0">
              <a:off x="7823" y="3015"/>
              <a:ext cx="1216" cy="386"/>
              <a:chOff x="3659" y="2779"/>
              <a:chExt cx="1216" cy="386"/>
            </a:xfrm>
          </p:grpSpPr>
          <p:sp>
            <p:nvSpPr>
              <p:cNvPr id="81" name="流程图: 手动操作 80"/>
              <p:cNvSpPr/>
              <p:nvPr/>
            </p:nvSpPr>
            <p:spPr>
              <a:xfrm>
                <a:off x="3659" y="2814"/>
                <a:ext cx="1217" cy="31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2" name="文本框 81"/>
              <p:cNvSpPr txBox="1"/>
              <p:nvPr/>
            </p:nvSpPr>
            <p:spPr>
              <a:xfrm>
                <a:off x="3829" y="2779"/>
                <a:ext cx="877" cy="386"/>
              </a:xfrm>
              <a:prstGeom prst="rect">
                <a:avLst/>
              </a:prstGeom>
              <a:noFill/>
            </p:spPr>
            <p:txBody>
              <a:bodyPr wrap="none" rtlCol="0">
                <a:spAutoFit/>
              </a:bodyPr>
              <a:p>
                <a:r>
                  <a:rPr lang="en-US" altLang="zh-CN" sz="1000"/>
                  <a:t>concat</a:t>
                </a:r>
                <a:endParaRPr lang="en-US" altLang="zh-CN" sz="1000"/>
              </a:p>
            </p:txBody>
          </p:sp>
        </p:grpSp>
        <p:grpSp>
          <p:nvGrpSpPr>
            <p:cNvPr id="87" name="组合 86"/>
            <p:cNvGrpSpPr/>
            <p:nvPr/>
          </p:nvGrpSpPr>
          <p:grpSpPr>
            <a:xfrm rot="0">
              <a:off x="7921" y="4221"/>
              <a:ext cx="1094" cy="339"/>
              <a:chOff x="10222" y="1295"/>
              <a:chExt cx="1154" cy="391"/>
            </a:xfrm>
          </p:grpSpPr>
          <p:sp>
            <p:nvSpPr>
              <p:cNvPr id="88" name="圆角矩形 87"/>
              <p:cNvSpPr/>
              <p:nvPr/>
            </p:nvSpPr>
            <p:spPr>
              <a:xfrm>
                <a:off x="10316" y="1316"/>
                <a:ext cx="966" cy="344"/>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p>
                <a:pPr algn="ctr"/>
                <a:endParaRPr lang="zh-CN" altLang="en-US" sz="900"/>
              </a:p>
            </p:txBody>
          </p:sp>
          <p:sp>
            <p:nvSpPr>
              <p:cNvPr id="89" name="文本框 88"/>
              <p:cNvSpPr txBox="1"/>
              <p:nvPr/>
            </p:nvSpPr>
            <p:spPr>
              <a:xfrm>
                <a:off x="10222" y="1295"/>
                <a:ext cx="1154" cy="391"/>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p>
                <a:r>
                  <a:rPr lang="en-US" altLang="zh-CN" sz="900"/>
                  <a:t>upsample</a:t>
                </a:r>
                <a:endParaRPr lang="en-US" altLang="zh-CN" sz="900"/>
              </a:p>
            </p:txBody>
          </p:sp>
        </p:grpSp>
        <p:grpSp>
          <p:nvGrpSpPr>
            <p:cNvPr id="96" name="组合 95"/>
            <p:cNvGrpSpPr/>
            <p:nvPr/>
          </p:nvGrpSpPr>
          <p:grpSpPr>
            <a:xfrm rot="16200000">
              <a:off x="10220" y="3261"/>
              <a:ext cx="1216" cy="386"/>
              <a:chOff x="3659" y="2779"/>
              <a:chExt cx="1216" cy="386"/>
            </a:xfrm>
          </p:grpSpPr>
          <p:sp>
            <p:nvSpPr>
              <p:cNvPr id="97" name="流程图: 手动操作 96"/>
              <p:cNvSpPr/>
              <p:nvPr/>
            </p:nvSpPr>
            <p:spPr>
              <a:xfrm>
                <a:off x="3659" y="2814"/>
                <a:ext cx="1217" cy="31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8" name="文本框 97"/>
              <p:cNvSpPr txBox="1"/>
              <p:nvPr/>
            </p:nvSpPr>
            <p:spPr>
              <a:xfrm>
                <a:off x="3829" y="2779"/>
                <a:ext cx="877" cy="386"/>
              </a:xfrm>
              <a:prstGeom prst="rect">
                <a:avLst/>
              </a:prstGeom>
              <a:noFill/>
            </p:spPr>
            <p:txBody>
              <a:bodyPr wrap="none" rtlCol="0">
                <a:spAutoFit/>
              </a:bodyPr>
              <a:p>
                <a:r>
                  <a:rPr lang="en-US" altLang="zh-CN" sz="1000"/>
                  <a:t>concat</a:t>
                </a:r>
                <a:endParaRPr lang="en-US" altLang="zh-CN" sz="1000"/>
              </a:p>
            </p:txBody>
          </p:sp>
        </p:grpSp>
        <p:sp>
          <p:nvSpPr>
            <p:cNvPr id="107" name="文本框 106"/>
            <p:cNvSpPr txBox="1"/>
            <p:nvPr/>
          </p:nvSpPr>
          <p:spPr>
            <a:xfrm>
              <a:off x="11408" y="3273"/>
              <a:ext cx="750" cy="36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p>
              <a:r>
                <a:rPr lang="en-US" altLang="zh-CN" sz="900"/>
                <a:t>DWB</a:t>
              </a:r>
              <a:endParaRPr lang="en-US" altLang="zh-CN" sz="900"/>
            </a:p>
          </p:txBody>
        </p:sp>
        <p:grpSp>
          <p:nvGrpSpPr>
            <p:cNvPr id="147" name="组合 146"/>
            <p:cNvGrpSpPr/>
            <p:nvPr/>
          </p:nvGrpSpPr>
          <p:grpSpPr>
            <a:xfrm rot="0">
              <a:off x="13117" y="3258"/>
              <a:ext cx="952" cy="411"/>
              <a:chOff x="11401" y="3485"/>
              <a:chExt cx="1003" cy="411"/>
            </a:xfrm>
            <a:solidFill>
              <a:srgbClr val="92D050"/>
            </a:solidFill>
          </p:grpSpPr>
          <p:sp>
            <p:nvSpPr>
              <p:cNvPr id="145" name="圆角矩形 144"/>
              <p:cNvSpPr/>
              <p:nvPr/>
            </p:nvSpPr>
            <p:spPr>
              <a:xfrm>
                <a:off x="11532" y="3552"/>
                <a:ext cx="762" cy="344"/>
              </a:xfrm>
              <a:prstGeom prst="roundRect">
                <a:avLst/>
              </a:prstGeom>
              <a:grpFill/>
            </p:spPr>
            <p:style>
              <a:lnRef idx="1">
                <a:schemeClr val="accent5"/>
              </a:lnRef>
              <a:fillRef idx="2">
                <a:schemeClr val="accent5"/>
              </a:fillRef>
              <a:effectRef idx="1">
                <a:schemeClr val="accent5"/>
              </a:effectRef>
              <a:fontRef idx="minor">
                <a:schemeClr val="dk1"/>
              </a:fontRef>
            </p:style>
            <p:txBody>
              <a:bodyPr rtlCol="0" anchor="ctr"/>
              <a:p>
                <a:pPr algn="ctr"/>
                <a:endParaRPr lang="zh-CN" altLang="en-US"/>
              </a:p>
            </p:txBody>
          </p:sp>
          <p:sp>
            <p:nvSpPr>
              <p:cNvPr id="146" name="文本框 145"/>
              <p:cNvSpPr txBox="1"/>
              <p:nvPr/>
            </p:nvSpPr>
            <p:spPr>
              <a:xfrm>
                <a:off x="11401" y="3485"/>
                <a:ext cx="1003" cy="386"/>
              </a:xfrm>
              <a:prstGeom prst="rect">
                <a:avLst/>
              </a:prstGeom>
              <a:grpFill/>
            </p:spPr>
            <p:style>
              <a:lnRef idx="1">
                <a:schemeClr val="accent5"/>
              </a:lnRef>
              <a:fillRef idx="2">
                <a:schemeClr val="accent5"/>
              </a:fillRef>
              <a:effectRef idx="1">
                <a:schemeClr val="accent5"/>
              </a:effectRef>
              <a:fontRef idx="minor">
                <a:schemeClr val="dk1"/>
              </a:fontRef>
            </p:style>
            <p:txBody>
              <a:bodyPr wrap="square" rtlCol="0">
                <a:spAutoFit/>
              </a:bodyPr>
              <a:p>
                <a:r>
                  <a:rPr lang="en-US" altLang="zh-CN" sz="1000"/>
                  <a:t>Predict</a:t>
                </a:r>
                <a:endParaRPr lang="en-US" altLang="zh-CN" sz="1000"/>
              </a:p>
            </p:txBody>
          </p:sp>
        </p:grpSp>
        <p:grpSp>
          <p:nvGrpSpPr>
            <p:cNvPr id="85" name="组合 84"/>
            <p:cNvGrpSpPr/>
            <p:nvPr/>
          </p:nvGrpSpPr>
          <p:grpSpPr>
            <a:xfrm rot="0">
              <a:off x="8710" y="1252"/>
              <a:ext cx="767" cy="362"/>
              <a:chOff x="8860" y="2162"/>
              <a:chExt cx="767" cy="362"/>
            </a:xfrm>
          </p:grpSpPr>
          <p:sp>
            <p:nvSpPr>
              <p:cNvPr id="60" name="圆角矩形 59"/>
              <p:cNvSpPr/>
              <p:nvPr/>
            </p:nvSpPr>
            <p:spPr>
              <a:xfrm>
                <a:off x="8957" y="2194"/>
                <a:ext cx="459" cy="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61" name="文本框 60"/>
              <p:cNvSpPr txBox="1"/>
              <p:nvPr/>
            </p:nvSpPr>
            <p:spPr>
              <a:xfrm>
                <a:off x="8860" y="2162"/>
                <a:ext cx="767" cy="362"/>
              </a:xfrm>
              <a:prstGeom prst="rect">
                <a:avLst/>
              </a:prstGeom>
              <a:noFill/>
            </p:spPr>
            <p:txBody>
              <a:bodyPr wrap="square" rtlCol="0">
                <a:spAutoFit/>
              </a:bodyPr>
              <a:p>
                <a:r>
                  <a:rPr lang="en-US" altLang="zh-CN" sz="900"/>
                  <a:t>CBS</a:t>
                </a:r>
                <a:endParaRPr lang="en-US" altLang="zh-CN" sz="900"/>
              </a:p>
            </p:txBody>
          </p:sp>
        </p:grpSp>
        <p:cxnSp>
          <p:nvCxnSpPr>
            <p:cNvPr id="169" name="直接箭头连接符 168"/>
            <p:cNvCxnSpPr/>
            <p:nvPr/>
          </p:nvCxnSpPr>
          <p:spPr>
            <a:xfrm>
              <a:off x="9015" y="1574"/>
              <a:ext cx="7" cy="4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肘形连接符 169"/>
            <p:cNvCxnSpPr>
              <a:stCxn id="22" idx="2"/>
            </p:cNvCxnSpPr>
            <p:nvPr/>
          </p:nvCxnSpPr>
          <p:spPr>
            <a:xfrm rot="5400000">
              <a:off x="8468" y="2536"/>
              <a:ext cx="698" cy="34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直接箭头连接符 170"/>
            <p:cNvCxnSpPr/>
            <p:nvPr/>
          </p:nvCxnSpPr>
          <p:spPr>
            <a:xfrm flipH="1">
              <a:off x="8420" y="3401"/>
              <a:ext cx="1" cy="1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直接箭头连接符 171"/>
            <p:cNvCxnSpPr/>
            <p:nvPr/>
          </p:nvCxnSpPr>
          <p:spPr>
            <a:xfrm>
              <a:off x="8431" y="3932"/>
              <a:ext cx="12" cy="2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3" name="文本框 192"/>
            <p:cNvSpPr txBox="1"/>
            <p:nvPr/>
          </p:nvSpPr>
          <p:spPr>
            <a:xfrm>
              <a:off x="475" y="1979"/>
              <a:ext cx="1618" cy="362"/>
            </a:xfrm>
            <a:prstGeom prst="rect">
              <a:avLst/>
            </a:prstGeom>
            <a:noFill/>
          </p:spPr>
          <p:txBody>
            <a:bodyPr wrap="none" rtlCol="0">
              <a:spAutoFit/>
            </a:bodyPr>
            <a:p>
              <a:r>
                <a:rPr lang="en-US" altLang="zh-CN" sz="900"/>
                <a:t>Input:320x320x3</a:t>
              </a:r>
              <a:endParaRPr lang="en-US" altLang="zh-CN" sz="900"/>
            </a:p>
          </p:txBody>
        </p:sp>
        <p:cxnSp>
          <p:nvCxnSpPr>
            <p:cNvPr id="195" name="直接箭头连接符 194"/>
            <p:cNvCxnSpPr/>
            <p:nvPr/>
          </p:nvCxnSpPr>
          <p:spPr>
            <a:xfrm>
              <a:off x="1866" y="1477"/>
              <a:ext cx="23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8" name="文本框 197"/>
            <p:cNvSpPr txBox="1"/>
            <p:nvPr/>
          </p:nvSpPr>
          <p:spPr>
            <a:xfrm>
              <a:off x="2612" y="260"/>
              <a:ext cx="4437" cy="483"/>
            </a:xfrm>
            <a:prstGeom prst="rect">
              <a:avLst/>
            </a:prstGeom>
            <a:noFill/>
          </p:spPr>
          <p:txBody>
            <a:bodyPr wrap="none" rtlCol="0">
              <a:spAutoFit/>
            </a:bodyPr>
            <a:p>
              <a:r>
                <a:rPr lang="en-US" altLang="zh-CN" b="1">
                  <a:solidFill>
                    <a:srgbClr val="7030A0"/>
                  </a:solidFill>
                </a:rPr>
                <a:t>Backbone</a:t>
              </a:r>
              <a:r>
                <a:rPr lang="zh-CN" altLang="en-US" b="1">
                  <a:solidFill>
                    <a:srgbClr val="7030A0"/>
                  </a:solidFill>
                  <a:ea typeface="宋体" charset="0"/>
                </a:rPr>
                <a:t>：输入图片特征的提取</a:t>
              </a:r>
              <a:endParaRPr lang="zh-CN" altLang="en-US" b="1">
                <a:solidFill>
                  <a:srgbClr val="7030A0"/>
                </a:solidFill>
                <a:ea typeface="宋体" charset="0"/>
              </a:endParaRPr>
            </a:p>
          </p:txBody>
        </p:sp>
        <p:sp>
          <p:nvSpPr>
            <p:cNvPr id="200" name="文本框 199"/>
            <p:cNvSpPr txBox="1"/>
            <p:nvPr/>
          </p:nvSpPr>
          <p:spPr>
            <a:xfrm>
              <a:off x="4835" y="4594"/>
              <a:ext cx="2536" cy="822"/>
            </a:xfrm>
            <a:prstGeom prst="rect">
              <a:avLst/>
            </a:prstGeom>
            <a:noFill/>
          </p:spPr>
          <p:txBody>
            <a:bodyPr wrap="none" rtlCol="0">
              <a:spAutoFit/>
            </a:bodyPr>
            <a:p>
              <a:r>
                <a:rPr lang="en-US" altLang="zh-CN" b="1">
                  <a:solidFill>
                    <a:srgbClr val="00B050"/>
                  </a:solidFill>
                </a:rPr>
                <a:t>Neck</a:t>
              </a:r>
              <a:r>
                <a:rPr lang="zh-CN" altLang="en-US" b="1">
                  <a:solidFill>
                    <a:srgbClr val="00B050"/>
                  </a:solidFill>
                  <a:ea typeface="宋体" charset="0"/>
                </a:rPr>
                <a:t>：输入特征</a:t>
              </a:r>
              <a:endParaRPr lang="zh-CN" altLang="en-US" b="1">
                <a:solidFill>
                  <a:srgbClr val="00B050"/>
                </a:solidFill>
                <a:ea typeface="宋体" charset="0"/>
              </a:endParaRPr>
            </a:p>
            <a:p>
              <a:r>
                <a:rPr lang="zh-CN" altLang="en-US" b="1">
                  <a:solidFill>
                    <a:srgbClr val="00B050"/>
                  </a:solidFill>
                  <a:ea typeface="宋体" charset="0"/>
                </a:rPr>
                <a:t>的融合、特征加强</a:t>
              </a:r>
              <a:endParaRPr lang="zh-CN" altLang="en-US" b="1">
                <a:solidFill>
                  <a:srgbClr val="00B050"/>
                </a:solidFill>
                <a:ea typeface="宋体" charset="0"/>
              </a:endParaRPr>
            </a:p>
          </p:txBody>
        </p:sp>
        <p:grpSp>
          <p:nvGrpSpPr>
            <p:cNvPr id="5" name="组合 4"/>
            <p:cNvGrpSpPr/>
            <p:nvPr/>
          </p:nvGrpSpPr>
          <p:grpSpPr>
            <a:xfrm>
              <a:off x="2593" y="1252"/>
              <a:ext cx="1880" cy="362"/>
              <a:chOff x="2593" y="1252"/>
              <a:chExt cx="1880" cy="362"/>
            </a:xfrm>
          </p:grpSpPr>
          <p:grpSp>
            <p:nvGrpSpPr>
              <p:cNvPr id="45" name="组合 44"/>
              <p:cNvGrpSpPr/>
              <p:nvPr/>
            </p:nvGrpSpPr>
            <p:grpSpPr>
              <a:xfrm rot="0">
                <a:off x="2593" y="1252"/>
                <a:ext cx="940" cy="362"/>
                <a:chOff x="2931" y="703"/>
                <a:chExt cx="1031" cy="418"/>
              </a:xfrm>
            </p:grpSpPr>
            <p:sp>
              <p:nvSpPr>
                <p:cNvPr id="15" name="圆角矩形 14"/>
                <p:cNvSpPr/>
                <p:nvPr/>
              </p:nvSpPr>
              <p:spPr>
                <a:xfrm>
                  <a:off x="3013" y="724"/>
                  <a:ext cx="844" cy="34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sz="900"/>
                </a:p>
              </p:txBody>
            </p:sp>
            <p:sp>
              <p:nvSpPr>
                <p:cNvPr id="16" name="文本框 15"/>
                <p:cNvSpPr txBox="1"/>
                <p:nvPr/>
              </p:nvSpPr>
              <p:spPr>
                <a:xfrm>
                  <a:off x="2931" y="703"/>
                  <a:ext cx="1031" cy="41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p>
                  <a:r>
                    <a:rPr lang="en-US" altLang="zh-CN" sz="900"/>
                    <a:t>SFB1_1</a:t>
                  </a:r>
                  <a:endParaRPr lang="en-US" altLang="zh-CN" sz="900"/>
                </a:p>
              </p:txBody>
            </p:sp>
          </p:grpSp>
          <p:grpSp>
            <p:nvGrpSpPr>
              <p:cNvPr id="2" name="组合 1"/>
              <p:cNvGrpSpPr/>
              <p:nvPr/>
            </p:nvGrpSpPr>
            <p:grpSpPr>
              <a:xfrm rot="0">
                <a:off x="3533" y="1252"/>
                <a:ext cx="940" cy="362"/>
                <a:chOff x="2931" y="703"/>
                <a:chExt cx="1031" cy="418"/>
              </a:xfrm>
            </p:grpSpPr>
            <p:sp>
              <p:nvSpPr>
                <p:cNvPr id="3" name="圆角矩形 2"/>
                <p:cNvSpPr/>
                <p:nvPr/>
              </p:nvSpPr>
              <p:spPr>
                <a:xfrm>
                  <a:off x="3013" y="724"/>
                  <a:ext cx="844" cy="34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sz="900"/>
                </a:p>
              </p:txBody>
            </p:sp>
            <p:sp>
              <p:nvSpPr>
                <p:cNvPr id="4" name="文本框 3"/>
                <p:cNvSpPr txBox="1"/>
                <p:nvPr/>
              </p:nvSpPr>
              <p:spPr>
                <a:xfrm>
                  <a:off x="2931" y="703"/>
                  <a:ext cx="1031" cy="41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p>
                  <a:r>
                    <a:rPr lang="en-US" altLang="zh-CN" sz="900"/>
                    <a:t>SFB2_3</a:t>
                  </a:r>
                  <a:endParaRPr lang="en-US" altLang="zh-CN" sz="900"/>
                </a:p>
              </p:txBody>
            </p:sp>
          </p:grpSp>
        </p:grpSp>
        <p:grpSp>
          <p:nvGrpSpPr>
            <p:cNvPr id="6" name="组合 5"/>
            <p:cNvGrpSpPr/>
            <p:nvPr/>
          </p:nvGrpSpPr>
          <p:grpSpPr>
            <a:xfrm>
              <a:off x="4760" y="1252"/>
              <a:ext cx="1880" cy="362"/>
              <a:chOff x="2593" y="1252"/>
              <a:chExt cx="1880" cy="362"/>
            </a:xfrm>
          </p:grpSpPr>
          <p:grpSp>
            <p:nvGrpSpPr>
              <p:cNvPr id="7" name="组合 6"/>
              <p:cNvGrpSpPr/>
              <p:nvPr/>
            </p:nvGrpSpPr>
            <p:grpSpPr>
              <a:xfrm rot="0">
                <a:off x="2593" y="1252"/>
                <a:ext cx="940" cy="362"/>
                <a:chOff x="2931" y="703"/>
                <a:chExt cx="1031" cy="418"/>
              </a:xfrm>
            </p:grpSpPr>
            <p:sp>
              <p:nvSpPr>
                <p:cNvPr id="10" name="圆角矩形 9"/>
                <p:cNvSpPr/>
                <p:nvPr/>
              </p:nvSpPr>
              <p:spPr>
                <a:xfrm>
                  <a:off x="3013" y="724"/>
                  <a:ext cx="844" cy="34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sz="900"/>
                </a:p>
              </p:txBody>
            </p:sp>
            <p:sp>
              <p:nvSpPr>
                <p:cNvPr id="11" name="文本框 10"/>
                <p:cNvSpPr txBox="1"/>
                <p:nvPr/>
              </p:nvSpPr>
              <p:spPr>
                <a:xfrm>
                  <a:off x="2931" y="703"/>
                  <a:ext cx="1031" cy="41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p>
                  <a:r>
                    <a:rPr lang="en-US" altLang="zh-CN" sz="900"/>
                    <a:t>SFB1_1</a:t>
                  </a:r>
                  <a:endParaRPr lang="en-US" altLang="zh-CN" sz="900"/>
                </a:p>
              </p:txBody>
            </p:sp>
          </p:grpSp>
          <p:grpSp>
            <p:nvGrpSpPr>
              <p:cNvPr id="14" name="组合 13"/>
              <p:cNvGrpSpPr/>
              <p:nvPr/>
            </p:nvGrpSpPr>
            <p:grpSpPr>
              <a:xfrm rot="0">
                <a:off x="3533" y="1252"/>
                <a:ext cx="940" cy="362"/>
                <a:chOff x="2931" y="703"/>
                <a:chExt cx="1031" cy="418"/>
              </a:xfrm>
            </p:grpSpPr>
            <p:sp>
              <p:nvSpPr>
                <p:cNvPr id="17" name="圆角矩形 16"/>
                <p:cNvSpPr/>
                <p:nvPr/>
              </p:nvSpPr>
              <p:spPr>
                <a:xfrm>
                  <a:off x="3013" y="724"/>
                  <a:ext cx="844" cy="34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sz="900"/>
                </a:p>
              </p:txBody>
            </p:sp>
            <p:sp>
              <p:nvSpPr>
                <p:cNvPr id="18" name="文本框 17"/>
                <p:cNvSpPr txBox="1"/>
                <p:nvPr/>
              </p:nvSpPr>
              <p:spPr>
                <a:xfrm>
                  <a:off x="2931" y="703"/>
                  <a:ext cx="1031" cy="41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p>
                  <a:r>
                    <a:rPr lang="en-US" altLang="zh-CN" sz="900"/>
                    <a:t>SFB2_3</a:t>
                  </a:r>
                  <a:endParaRPr lang="en-US" altLang="zh-CN" sz="900"/>
                </a:p>
              </p:txBody>
            </p:sp>
          </p:grpSp>
        </p:grpSp>
        <p:grpSp>
          <p:nvGrpSpPr>
            <p:cNvPr id="28" name="组合 27"/>
            <p:cNvGrpSpPr/>
            <p:nvPr/>
          </p:nvGrpSpPr>
          <p:grpSpPr>
            <a:xfrm>
              <a:off x="6926" y="1261"/>
              <a:ext cx="1880" cy="362"/>
              <a:chOff x="2593" y="1252"/>
              <a:chExt cx="1880" cy="362"/>
            </a:xfrm>
          </p:grpSpPr>
          <p:grpSp>
            <p:nvGrpSpPr>
              <p:cNvPr id="29" name="组合 28"/>
              <p:cNvGrpSpPr/>
              <p:nvPr/>
            </p:nvGrpSpPr>
            <p:grpSpPr>
              <a:xfrm rot="0">
                <a:off x="2593" y="1252"/>
                <a:ext cx="940" cy="362"/>
                <a:chOff x="2931" y="703"/>
                <a:chExt cx="1031" cy="418"/>
              </a:xfrm>
            </p:grpSpPr>
            <p:sp>
              <p:nvSpPr>
                <p:cNvPr id="30" name="圆角矩形 29"/>
                <p:cNvSpPr/>
                <p:nvPr/>
              </p:nvSpPr>
              <p:spPr>
                <a:xfrm>
                  <a:off x="3013" y="724"/>
                  <a:ext cx="844" cy="34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sz="900"/>
                </a:p>
              </p:txBody>
            </p:sp>
            <p:sp>
              <p:nvSpPr>
                <p:cNvPr id="31" name="文本框 30"/>
                <p:cNvSpPr txBox="1"/>
                <p:nvPr/>
              </p:nvSpPr>
              <p:spPr>
                <a:xfrm>
                  <a:off x="2931" y="703"/>
                  <a:ext cx="1031" cy="41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p>
                  <a:r>
                    <a:rPr lang="en-US" altLang="zh-CN" sz="900"/>
                    <a:t>SFB1_1</a:t>
                  </a:r>
                  <a:endParaRPr lang="en-US" altLang="zh-CN" sz="900"/>
                </a:p>
              </p:txBody>
            </p:sp>
          </p:grpSp>
          <p:grpSp>
            <p:nvGrpSpPr>
              <p:cNvPr id="32" name="组合 31"/>
              <p:cNvGrpSpPr/>
              <p:nvPr/>
            </p:nvGrpSpPr>
            <p:grpSpPr>
              <a:xfrm rot="0">
                <a:off x="3533" y="1252"/>
                <a:ext cx="940" cy="362"/>
                <a:chOff x="2931" y="703"/>
                <a:chExt cx="1031" cy="418"/>
              </a:xfrm>
            </p:grpSpPr>
            <p:sp>
              <p:nvSpPr>
                <p:cNvPr id="33" name="圆角矩形 32"/>
                <p:cNvSpPr/>
                <p:nvPr/>
              </p:nvSpPr>
              <p:spPr>
                <a:xfrm>
                  <a:off x="3013" y="724"/>
                  <a:ext cx="844" cy="34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sz="900"/>
                </a:p>
              </p:txBody>
            </p:sp>
            <p:sp>
              <p:nvSpPr>
                <p:cNvPr id="34" name="文本框 33"/>
                <p:cNvSpPr txBox="1"/>
                <p:nvPr/>
              </p:nvSpPr>
              <p:spPr>
                <a:xfrm>
                  <a:off x="2931" y="703"/>
                  <a:ext cx="1031" cy="41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p>
                  <a:r>
                    <a:rPr lang="en-US" altLang="zh-CN" sz="900"/>
                    <a:t>SFB2_3</a:t>
                  </a:r>
                  <a:endParaRPr lang="en-US" altLang="zh-CN" sz="900"/>
                </a:p>
              </p:txBody>
            </p:sp>
          </p:grpSp>
        </p:grpSp>
        <p:grpSp>
          <p:nvGrpSpPr>
            <p:cNvPr id="35" name="组合 34"/>
            <p:cNvGrpSpPr/>
            <p:nvPr/>
          </p:nvGrpSpPr>
          <p:grpSpPr>
            <a:xfrm rot="0">
              <a:off x="12306" y="3270"/>
              <a:ext cx="811" cy="362"/>
              <a:chOff x="8860" y="2162"/>
              <a:chExt cx="767" cy="362"/>
            </a:xfrm>
          </p:grpSpPr>
          <p:sp>
            <p:nvSpPr>
              <p:cNvPr id="36" name="圆角矩形 35"/>
              <p:cNvSpPr/>
              <p:nvPr/>
            </p:nvSpPr>
            <p:spPr>
              <a:xfrm>
                <a:off x="8957" y="2194"/>
                <a:ext cx="459" cy="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37" name="文本框 36"/>
              <p:cNvSpPr txBox="1"/>
              <p:nvPr/>
            </p:nvSpPr>
            <p:spPr>
              <a:xfrm>
                <a:off x="8860" y="2162"/>
                <a:ext cx="767" cy="362"/>
              </a:xfrm>
              <a:prstGeom prst="rect">
                <a:avLst/>
              </a:prstGeom>
              <a:noFill/>
            </p:spPr>
            <p:txBody>
              <a:bodyPr wrap="square" rtlCol="0">
                <a:spAutoFit/>
              </a:bodyPr>
              <a:p>
                <a:r>
                  <a:rPr lang="en-US" altLang="zh-CN" sz="900"/>
                  <a:t>Conv</a:t>
                </a:r>
                <a:endParaRPr lang="en-US" altLang="zh-CN" sz="900"/>
              </a:p>
            </p:txBody>
          </p:sp>
        </p:grpSp>
        <p:sp>
          <p:nvSpPr>
            <p:cNvPr id="38" name="文本框 37"/>
            <p:cNvSpPr txBox="1"/>
            <p:nvPr/>
          </p:nvSpPr>
          <p:spPr>
            <a:xfrm>
              <a:off x="11408" y="4053"/>
              <a:ext cx="750" cy="36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p>
              <a:r>
                <a:rPr lang="en-US" altLang="zh-CN" sz="900"/>
                <a:t>DWB</a:t>
              </a:r>
              <a:endParaRPr lang="en-US" altLang="zh-CN" sz="900"/>
            </a:p>
          </p:txBody>
        </p:sp>
        <p:grpSp>
          <p:nvGrpSpPr>
            <p:cNvPr id="101" name="组合 100"/>
            <p:cNvGrpSpPr/>
            <p:nvPr/>
          </p:nvGrpSpPr>
          <p:grpSpPr>
            <a:xfrm>
              <a:off x="10543" y="4834"/>
              <a:ext cx="708" cy="442"/>
              <a:chOff x="10466" y="4834"/>
              <a:chExt cx="708" cy="442"/>
            </a:xfrm>
          </p:grpSpPr>
          <p:sp>
            <p:nvSpPr>
              <p:cNvPr id="39" name="椭圆 38"/>
              <p:cNvSpPr/>
              <p:nvPr/>
            </p:nvSpPr>
            <p:spPr>
              <a:xfrm>
                <a:off x="10543" y="4834"/>
                <a:ext cx="556" cy="4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文本框 39"/>
              <p:cNvSpPr txBox="1"/>
              <p:nvPr/>
            </p:nvSpPr>
            <p:spPr>
              <a:xfrm>
                <a:off x="10466" y="4864"/>
                <a:ext cx="709" cy="386"/>
              </a:xfrm>
              <a:prstGeom prst="rect">
                <a:avLst/>
              </a:prstGeom>
              <a:noFill/>
            </p:spPr>
            <p:txBody>
              <a:bodyPr wrap="none" rtlCol="0">
                <a:spAutoFit/>
              </a:bodyPr>
              <a:p>
                <a:r>
                  <a:rPr lang="en-US" altLang="zh-CN" sz="1000"/>
                  <a:t>ADD</a:t>
                </a:r>
                <a:endParaRPr lang="en-US" altLang="zh-CN" sz="1000"/>
              </a:p>
            </p:txBody>
          </p:sp>
        </p:grpSp>
        <p:sp>
          <p:nvSpPr>
            <p:cNvPr id="41" name="文本框 40"/>
            <p:cNvSpPr txBox="1"/>
            <p:nvPr/>
          </p:nvSpPr>
          <p:spPr>
            <a:xfrm>
              <a:off x="11418" y="4849"/>
              <a:ext cx="750" cy="36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p>
              <a:r>
                <a:rPr lang="en-US" altLang="zh-CN" sz="900"/>
                <a:t>DWB</a:t>
              </a:r>
              <a:endParaRPr lang="en-US" altLang="zh-CN" sz="900"/>
            </a:p>
          </p:txBody>
        </p:sp>
        <p:grpSp>
          <p:nvGrpSpPr>
            <p:cNvPr id="42" name="组合 41"/>
            <p:cNvGrpSpPr/>
            <p:nvPr/>
          </p:nvGrpSpPr>
          <p:grpSpPr>
            <a:xfrm rot="0">
              <a:off x="13127" y="4834"/>
              <a:ext cx="952" cy="411"/>
              <a:chOff x="11401" y="3485"/>
              <a:chExt cx="1003" cy="411"/>
            </a:xfrm>
            <a:solidFill>
              <a:srgbClr val="92D050"/>
            </a:solidFill>
          </p:grpSpPr>
          <p:sp>
            <p:nvSpPr>
              <p:cNvPr id="43" name="圆角矩形 42"/>
              <p:cNvSpPr/>
              <p:nvPr/>
            </p:nvSpPr>
            <p:spPr>
              <a:xfrm>
                <a:off x="11532" y="3552"/>
                <a:ext cx="762" cy="344"/>
              </a:xfrm>
              <a:prstGeom prst="roundRect">
                <a:avLst/>
              </a:prstGeom>
              <a:grpFill/>
            </p:spPr>
            <p:style>
              <a:lnRef idx="1">
                <a:schemeClr val="accent5"/>
              </a:lnRef>
              <a:fillRef idx="2">
                <a:schemeClr val="accent5"/>
              </a:fillRef>
              <a:effectRef idx="1">
                <a:schemeClr val="accent5"/>
              </a:effectRef>
              <a:fontRef idx="minor">
                <a:schemeClr val="dk1"/>
              </a:fontRef>
            </p:style>
            <p:txBody>
              <a:bodyPr rtlCol="0" anchor="ctr"/>
              <a:p>
                <a:pPr algn="ctr"/>
                <a:endParaRPr lang="zh-CN" altLang="en-US"/>
              </a:p>
            </p:txBody>
          </p:sp>
          <p:sp>
            <p:nvSpPr>
              <p:cNvPr id="46" name="文本框 45"/>
              <p:cNvSpPr txBox="1"/>
              <p:nvPr/>
            </p:nvSpPr>
            <p:spPr>
              <a:xfrm>
                <a:off x="11401" y="3485"/>
                <a:ext cx="1003" cy="386"/>
              </a:xfrm>
              <a:prstGeom prst="rect">
                <a:avLst/>
              </a:prstGeom>
              <a:grpFill/>
            </p:spPr>
            <p:style>
              <a:lnRef idx="1">
                <a:schemeClr val="accent5"/>
              </a:lnRef>
              <a:fillRef idx="2">
                <a:schemeClr val="accent5"/>
              </a:fillRef>
              <a:effectRef idx="1">
                <a:schemeClr val="accent5"/>
              </a:effectRef>
              <a:fontRef idx="minor">
                <a:schemeClr val="dk1"/>
              </a:fontRef>
            </p:style>
            <p:txBody>
              <a:bodyPr wrap="square" rtlCol="0">
                <a:spAutoFit/>
              </a:bodyPr>
              <a:p>
                <a:r>
                  <a:rPr lang="en-US" altLang="zh-CN" sz="1000"/>
                  <a:t>Predict</a:t>
                </a:r>
                <a:endParaRPr lang="en-US" altLang="zh-CN" sz="1000"/>
              </a:p>
            </p:txBody>
          </p:sp>
        </p:grpSp>
        <p:grpSp>
          <p:nvGrpSpPr>
            <p:cNvPr id="47" name="组合 46"/>
            <p:cNvGrpSpPr/>
            <p:nvPr/>
          </p:nvGrpSpPr>
          <p:grpSpPr>
            <a:xfrm rot="0">
              <a:off x="12316" y="4846"/>
              <a:ext cx="811" cy="362"/>
              <a:chOff x="8860" y="2162"/>
              <a:chExt cx="767" cy="362"/>
            </a:xfrm>
          </p:grpSpPr>
          <p:sp>
            <p:nvSpPr>
              <p:cNvPr id="48" name="圆角矩形 47"/>
              <p:cNvSpPr/>
              <p:nvPr/>
            </p:nvSpPr>
            <p:spPr>
              <a:xfrm>
                <a:off x="8957" y="2194"/>
                <a:ext cx="459" cy="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49" name="文本框 48"/>
              <p:cNvSpPr txBox="1"/>
              <p:nvPr/>
            </p:nvSpPr>
            <p:spPr>
              <a:xfrm>
                <a:off x="8860" y="2162"/>
                <a:ext cx="767" cy="362"/>
              </a:xfrm>
              <a:prstGeom prst="rect">
                <a:avLst/>
              </a:prstGeom>
              <a:noFill/>
            </p:spPr>
            <p:txBody>
              <a:bodyPr wrap="square" rtlCol="0">
                <a:spAutoFit/>
              </a:bodyPr>
              <a:p>
                <a:r>
                  <a:rPr lang="en-US" altLang="zh-CN" sz="900"/>
                  <a:t>Conv</a:t>
                </a:r>
                <a:endParaRPr lang="en-US" altLang="zh-CN" sz="900"/>
              </a:p>
            </p:txBody>
          </p:sp>
        </p:grpSp>
        <p:sp>
          <p:nvSpPr>
            <p:cNvPr id="56" name="文本框 55"/>
            <p:cNvSpPr txBox="1"/>
            <p:nvPr/>
          </p:nvSpPr>
          <p:spPr>
            <a:xfrm>
              <a:off x="11418" y="5629"/>
              <a:ext cx="750" cy="36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p>
              <a:r>
                <a:rPr lang="en-US" altLang="zh-CN" sz="900"/>
                <a:t>DWB</a:t>
              </a:r>
              <a:endParaRPr lang="en-US" altLang="zh-CN" sz="900"/>
            </a:p>
          </p:txBody>
        </p:sp>
        <p:grpSp>
          <p:nvGrpSpPr>
            <p:cNvPr id="102" name="组合 101"/>
            <p:cNvGrpSpPr/>
            <p:nvPr/>
          </p:nvGrpSpPr>
          <p:grpSpPr>
            <a:xfrm>
              <a:off x="10593" y="6463"/>
              <a:ext cx="708" cy="442"/>
              <a:chOff x="10466" y="4834"/>
              <a:chExt cx="708" cy="442"/>
            </a:xfrm>
          </p:grpSpPr>
          <p:sp>
            <p:nvSpPr>
              <p:cNvPr id="103" name="椭圆 102"/>
              <p:cNvSpPr/>
              <p:nvPr/>
            </p:nvSpPr>
            <p:spPr>
              <a:xfrm>
                <a:off x="10543" y="4834"/>
                <a:ext cx="556" cy="4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 name="文本框 103"/>
              <p:cNvSpPr txBox="1"/>
              <p:nvPr/>
            </p:nvSpPr>
            <p:spPr>
              <a:xfrm>
                <a:off x="10466" y="4864"/>
                <a:ext cx="709" cy="386"/>
              </a:xfrm>
              <a:prstGeom prst="rect">
                <a:avLst/>
              </a:prstGeom>
              <a:noFill/>
            </p:spPr>
            <p:txBody>
              <a:bodyPr wrap="none" rtlCol="0">
                <a:spAutoFit/>
              </a:bodyPr>
              <a:p>
                <a:r>
                  <a:rPr lang="en-US" altLang="zh-CN" sz="1000"/>
                  <a:t>ADD</a:t>
                </a:r>
                <a:endParaRPr lang="en-US" altLang="zh-CN" sz="1000"/>
              </a:p>
            </p:txBody>
          </p:sp>
        </p:grpSp>
        <p:sp>
          <p:nvSpPr>
            <p:cNvPr id="108" name="文本框 107"/>
            <p:cNvSpPr txBox="1"/>
            <p:nvPr/>
          </p:nvSpPr>
          <p:spPr>
            <a:xfrm>
              <a:off x="11468" y="6478"/>
              <a:ext cx="750" cy="36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p>
              <a:r>
                <a:rPr lang="en-US" altLang="zh-CN" sz="900"/>
                <a:t>DWB</a:t>
              </a:r>
              <a:endParaRPr lang="en-US" altLang="zh-CN" sz="900"/>
            </a:p>
          </p:txBody>
        </p:sp>
        <p:grpSp>
          <p:nvGrpSpPr>
            <p:cNvPr id="109" name="组合 108"/>
            <p:cNvGrpSpPr/>
            <p:nvPr/>
          </p:nvGrpSpPr>
          <p:grpSpPr>
            <a:xfrm rot="0">
              <a:off x="13177" y="6463"/>
              <a:ext cx="952" cy="411"/>
              <a:chOff x="11401" y="3485"/>
              <a:chExt cx="1003" cy="411"/>
            </a:xfrm>
            <a:solidFill>
              <a:srgbClr val="92D050"/>
            </a:solidFill>
          </p:grpSpPr>
          <p:sp>
            <p:nvSpPr>
              <p:cNvPr id="110" name="圆角矩形 109"/>
              <p:cNvSpPr/>
              <p:nvPr/>
            </p:nvSpPr>
            <p:spPr>
              <a:xfrm>
                <a:off x="11532" y="3552"/>
                <a:ext cx="762" cy="344"/>
              </a:xfrm>
              <a:prstGeom prst="roundRect">
                <a:avLst/>
              </a:prstGeom>
              <a:grpFill/>
            </p:spPr>
            <p:style>
              <a:lnRef idx="1">
                <a:schemeClr val="accent5"/>
              </a:lnRef>
              <a:fillRef idx="2">
                <a:schemeClr val="accent5"/>
              </a:fillRef>
              <a:effectRef idx="1">
                <a:schemeClr val="accent5"/>
              </a:effectRef>
              <a:fontRef idx="minor">
                <a:schemeClr val="dk1"/>
              </a:fontRef>
            </p:style>
            <p:txBody>
              <a:bodyPr rtlCol="0" anchor="ctr"/>
              <a:p>
                <a:pPr algn="ctr"/>
                <a:endParaRPr lang="zh-CN" altLang="en-US"/>
              </a:p>
            </p:txBody>
          </p:sp>
          <p:sp>
            <p:nvSpPr>
              <p:cNvPr id="111" name="文本框 110"/>
              <p:cNvSpPr txBox="1"/>
              <p:nvPr/>
            </p:nvSpPr>
            <p:spPr>
              <a:xfrm>
                <a:off x="11401" y="3485"/>
                <a:ext cx="1003" cy="386"/>
              </a:xfrm>
              <a:prstGeom prst="rect">
                <a:avLst/>
              </a:prstGeom>
              <a:grpFill/>
            </p:spPr>
            <p:style>
              <a:lnRef idx="1">
                <a:schemeClr val="accent5"/>
              </a:lnRef>
              <a:fillRef idx="2">
                <a:schemeClr val="accent5"/>
              </a:fillRef>
              <a:effectRef idx="1">
                <a:schemeClr val="accent5"/>
              </a:effectRef>
              <a:fontRef idx="minor">
                <a:schemeClr val="dk1"/>
              </a:fontRef>
            </p:style>
            <p:txBody>
              <a:bodyPr wrap="square" rtlCol="0">
                <a:spAutoFit/>
              </a:bodyPr>
              <a:p>
                <a:r>
                  <a:rPr lang="en-US" altLang="zh-CN" sz="1000"/>
                  <a:t>Predict</a:t>
                </a:r>
                <a:endParaRPr lang="en-US" altLang="zh-CN" sz="1000"/>
              </a:p>
            </p:txBody>
          </p:sp>
        </p:grpSp>
        <p:grpSp>
          <p:nvGrpSpPr>
            <p:cNvPr id="112" name="组合 111"/>
            <p:cNvGrpSpPr/>
            <p:nvPr/>
          </p:nvGrpSpPr>
          <p:grpSpPr>
            <a:xfrm rot="0">
              <a:off x="12366" y="6475"/>
              <a:ext cx="811" cy="362"/>
              <a:chOff x="8860" y="2162"/>
              <a:chExt cx="767" cy="362"/>
            </a:xfrm>
          </p:grpSpPr>
          <p:sp>
            <p:nvSpPr>
              <p:cNvPr id="113" name="圆角矩形 112"/>
              <p:cNvSpPr/>
              <p:nvPr/>
            </p:nvSpPr>
            <p:spPr>
              <a:xfrm>
                <a:off x="8957" y="2194"/>
                <a:ext cx="459" cy="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115" name="文本框 114"/>
              <p:cNvSpPr txBox="1"/>
              <p:nvPr/>
            </p:nvSpPr>
            <p:spPr>
              <a:xfrm>
                <a:off x="8860" y="2162"/>
                <a:ext cx="767" cy="362"/>
              </a:xfrm>
              <a:prstGeom prst="rect">
                <a:avLst/>
              </a:prstGeom>
              <a:noFill/>
            </p:spPr>
            <p:txBody>
              <a:bodyPr wrap="square" rtlCol="0">
                <a:spAutoFit/>
              </a:bodyPr>
              <a:p>
                <a:r>
                  <a:rPr lang="en-US" altLang="zh-CN" sz="900"/>
                  <a:t>Conv</a:t>
                </a:r>
                <a:endParaRPr lang="en-US" altLang="zh-CN" sz="900"/>
              </a:p>
            </p:txBody>
          </p:sp>
        </p:grpSp>
        <p:sp>
          <p:nvSpPr>
            <p:cNvPr id="134" name="文本框 133"/>
            <p:cNvSpPr txBox="1"/>
            <p:nvPr/>
          </p:nvSpPr>
          <p:spPr>
            <a:xfrm>
              <a:off x="8057" y="3561"/>
              <a:ext cx="750" cy="36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p>
              <a:r>
                <a:rPr lang="en-US" altLang="zh-CN" sz="900"/>
                <a:t>DWB</a:t>
              </a:r>
              <a:endParaRPr lang="en-US" altLang="zh-CN" sz="900"/>
            </a:p>
          </p:txBody>
        </p:sp>
        <p:cxnSp>
          <p:nvCxnSpPr>
            <p:cNvPr id="135" name="直接箭头连接符 134"/>
            <p:cNvCxnSpPr>
              <a:stCxn id="4" idx="3"/>
              <a:endCxn id="11" idx="1"/>
            </p:cNvCxnSpPr>
            <p:nvPr/>
          </p:nvCxnSpPr>
          <p:spPr>
            <a:xfrm>
              <a:off x="4473" y="1433"/>
              <a:ext cx="28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a:stCxn id="18" idx="3"/>
              <a:endCxn id="31" idx="1"/>
            </p:cNvCxnSpPr>
            <p:nvPr/>
          </p:nvCxnSpPr>
          <p:spPr>
            <a:xfrm>
              <a:off x="6640" y="1433"/>
              <a:ext cx="286" cy="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肘形连接符 138"/>
            <p:cNvCxnSpPr/>
            <p:nvPr/>
          </p:nvCxnSpPr>
          <p:spPr>
            <a:xfrm rot="5400000" flipV="1">
              <a:off x="6694" y="1524"/>
              <a:ext cx="1566" cy="1486"/>
            </a:xfrm>
            <a:prstGeom prst="bentConnector3">
              <a:avLst>
                <a:gd name="adj1" fmla="val 5006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肘形连接符 139"/>
            <p:cNvCxnSpPr>
              <a:stCxn id="89" idx="2"/>
            </p:cNvCxnSpPr>
            <p:nvPr/>
          </p:nvCxnSpPr>
          <p:spPr>
            <a:xfrm rot="5400000" flipH="1" flipV="1">
              <a:off x="8829" y="2763"/>
              <a:ext cx="1436" cy="2158"/>
            </a:xfrm>
            <a:prstGeom prst="bentConnector4">
              <a:avLst>
                <a:gd name="adj1" fmla="val -26114"/>
                <a:gd name="adj2" fmla="val 6269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肘形连接符 140"/>
            <p:cNvCxnSpPr>
              <a:endCxn id="98" idx="0"/>
            </p:cNvCxnSpPr>
            <p:nvPr/>
          </p:nvCxnSpPr>
          <p:spPr>
            <a:xfrm>
              <a:off x="4538" y="1429"/>
              <a:ext cx="6097" cy="2025"/>
            </a:xfrm>
            <a:prstGeom prst="bentConnector3">
              <a:avLst>
                <a:gd name="adj1" fmla="val 52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接箭头连接符 141"/>
            <p:cNvCxnSpPr>
              <a:stCxn id="98" idx="2"/>
              <a:endCxn id="107" idx="1"/>
            </p:cNvCxnSpPr>
            <p:nvPr/>
          </p:nvCxnSpPr>
          <p:spPr>
            <a:xfrm>
              <a:off x="11021" y="3454"/>
              <a:ext cx="38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接箭头连接符 142"/>
            <p:cNvCxnSpPr>
              <a:stCxn id="107" idx="3"/>
            </p:cNvCxnSpPr>
            <p:nvPr/>
          </p:nvCxnSpPr>
          <p:spPr>
            <a:xfrm flipV="1">
              <a:off x="12158" y="3452"/>
              <a:ext cx="264"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直接箭头连接符 157"/>
            <p:cNvCxnSpPr>
              <a:stCxn id="37" idx="3"/>
              <a:endCxn id="146" idx="1"/>
            </p:cNvCxnSpPr>
            <p:nvPr/>
          </p:nvCxnSpPr>
          <p:spPr>
            <a:xfrm>
              <a:off x="13117" y="3451"/>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6" name="直接箭头连接符 165"/>
            <p:cNvCxnSpPr/>
            <p:nvPr/>
          </p:nvCxnSpPr>
          <p:spPr>
            <a:xfrm>
              <a:off x="12894" y="3454"/>
              <a:ext cx="22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肘形连接符 172"/>
            <p:cNvCxnSpPr/>
            <p:nvPr/>
          </p:nvCxnSpPr>
          <p:spPr>
            <a:xfrm>
              <a:off x="12158" y="3448"/>
              <a:ext cx="5" cy="780"/>
            </a:xfrm>
            <a:prstGeom prst="bentConnector3">
              <a:avLst>
                <a:gd name="adj1" fmla="val 294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肘形连接符 173"/>
            <p:cNvCxnSpPr>
              <a:stCxn id="38" idx="1"/>
              <a:endCxn id="40" idx="0"/>
            </p:cNvCxnSpPr>
            <p:nvPr/>
          </p:nvCxnSpPr>
          <p:spPr>
            <a:xfrm rot="10800000" flipV="1">
              <a:off x="10898" y="4234"/>
              <a:ext cx="510" cy="63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直接箭头连接符 178"/>
            <p:cNvCxnSpPr/>
            <p:nvPr/>
          </p:nvCxnSpPr>
          <p:spPr>
            <a:xfrm>
              <a:off x="11155" y="5066"/>
              <a:ext cx="263" cy="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肘形连接符 181"/>
            <p:cNvCxnSpPr/>
            <p:nvPr/>
          </p:nvCxnSpPr>
          <p:spPr>
            <a:xfrm>
              <a:off x="12168" y="5066"/>
              <a:ext cx="5" cy="780"/>
            </a:xfrm>
            <a:prstGeom prst="bentConnector3">
              <a:avLst>
                <a:gd name="adj1" fmla="val 294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接箭头连接符 183"/>
            <p:cNvCxnSpPr/>
            <p:nvPr/>
          </p:nvCxnSpPr>
          <p:spPr>
            <a:xfrm>
              <a:off x="12904" y="5055"/>
              <a:ext cx="22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接箭头连接符 184"/>
            <p:cNvCxnSpPr/>
            <p:nvPr/>
          </p:nvCxnSpPr>
          <p:spPr>
            <a:xfrm>
              <a:off x="12948" y="6686"/>
              <a:ext cx="22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肘形连接符 186"/>
            <p:cNvCxnSpPr/>
            <p:nvPr/>
          </p:nvCxnSpPr>
          <p:spPr>
            <a:xfrm rot="10800000" flipV="1">
              <a:off x="10908" y="5833"/>
              <a:ext cx="510" cy="63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接箭头连接符 187"/>
            <p:cNvCxnSpPr/>
            <p:nvPr/>
          </p:nvCxnSpPr>
          <p:spPr>
            <a:xfrm>
              <a:off x="11226" y="6698"/>
              <a:ext cx="263" cy="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接箭头连接符 188"/>
            <p:cNvCxnSpPr/>
            <p:nvPr/>
          </p:nvCxnSpPr>
          <p:spPr>
            <a:xfrm>
              <a:off x="12168" y="5059"/>
              <a:ext cx="263" cy="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接箭头连接符 189"/>
            <p:cNvCxnSpPr/>
            <p:nvPr/>
          </p:nvCxnSpPr>
          <p:spPr>
            <a:xfrm>
              <a:off x="12218" y="6686"/>
              <a:ext cx="263" cy="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肘形连接符 201"/>
            <p:cNvCxnSpPr>
              <a:endCxn id="40" idx="1"/>
            </p:cNvCxnSpPr>
            <p:nvPr/>
          </p:nvCxnSpPr>
          <p:spPr>
            <a:xfrm>
              <a:off x="8429" y="4017"/>
              <a:ext cx="2114" cy="1040"/>
            </a:xfrm>
            <a:prstGeom prst="bentConnector3">
              <a:avLst>
                <a:gd name="adj1" fmla="val 3968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直接连接符 205"/>
            <p:cNvCxnSpPr/>
            <p:nvPr/>
          </p:nvCxnSpPr>
          <p:spPr>
            <a:xfrm>
              <a:off x="9004" y="1721"/>
              <a:ext cx="911"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08" name="肘形连接符 207"/>
            <p:cNvCxnSpPr>
              <a:endCxn id="104" idx="1"/>
            </p:cNvCxnSpPr>
            <p:nvPr/>
          </p:nvCxnSpPr>
          <p:spPr>
            <a:xfrm rot="5400000" flipV="1">
              <a:off x="7766" y="3859"/>
              <a:ext cx="4984" cy="66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9" name="矩形 208"/>
            <p:cNvSpPr/>
            <p:nvPr/>
          </p:nvSpPr>
          <p:spPr>
            <a:xfrm>
              <a:off x="2043" y="743"/>
              <a:ext cx="7337" cy="1170"/>
            </a:xfrm>
            <a:prstGeom prst="rect">
              <a:avLst/>
            </a:prstGeom>
            <a:solidFill>
              <a:srgbClr val="0070C0">
                <a:alpha val="7000"/>
              </a:srgbClr>
            </a:solidFill>
            <a:ln w="12700" cmpd="sng">
              <a:solidFill>
                <a:srgbClr val="7030A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0" name="矩形 209"/>
            <p:cNvSpPr/>
            <p:nvPr/>
          </p:nvSpPr>
          <p:spPr>
            <a:xfrm>
              <a:off x="11352" y="2950"/>
              <a:ext cx="2916" cy="4109"/>
            </a:xfrm>
            <a:prstGeom prst="rect">
              <a:avLst/>
            </a:prstGeom>
            <a:solidFill>
              <a:srgbClr val="FF0000">
                <a:alpha val="8000"/>
              </a:srgbClr>
            </a:solidFill>
            <a:ln>
              <a:solidFill>
                <a:srgbClr val="FF0000"/>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1" name="矩形 210"/>
            <p:cNvSpPr/>
            <p:nvPr/>
          </p:nvSpPr>
          <p:spPr>
            <a:xfrm>
              <a:off x="7488" y="1979"/>
              <a:ext cx="3737" cy="5015"/>
            </a:xfrm>
            <a:prstGeom prst="rect">
              <a:avLst/>
            </a:prstGeom>
            <a:solidFill>
              <a:srgbClr val="00B050">
                <a:alpha val="8000"/>
              </a:srgbClr>
            </a:solidFill>
            <a:ln w="12700" cmpd="sng">
              <a:solidFill>
                <a:srgbClr val="00B0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2" name="文本框 211"/>
            <p:cNvSpPr txBox="1"/>
            <p:nvPr/>
          </p:nvSpPr>
          <p:spPr>
            <a:xfrm>
              <a:off x="11519" y="2128"/>
              <a:ext cx="2659" cy="822"/>
            </a:xfrm>
            <a:prstGeom prst="rect">
              <a:avLst/>
            </a:prstGeom>
            <a:noFill/>
          </p:spPr>
          <p:txBody>
            <a:bodyPr wrap="none" rtlCol="0">
              <a:spAutoFit/>
            </a:bodyPr>
            <a:p>
              <a:r>
                <a:rPr lang="en-US" altLang="zh-CN" b="1">
                  <a:solidFill>
                    <a:srgbClr val="FF0000"/>
                  </a:solidFill>
                </a:rPr>
                <a:t>Head</a:t>
              </a:r>
              <a:r>
                <a:rPr lang="zh-CN" altLang="en-US" b="1">
                  <a:solidFill>
                    <a:srgbClr val="FF0000"/>
                  </a:solidFill>
                  <a:ea typeface="宋体" charset="0"/>
                </a:rPr>
                <a:t>：类别预测、</a:t>
              </a:r>
              <a:endParaRPr lang="zh-CN" altLang="en-US" b="1">
                <a:solidFill>
                  <a:srgbClr val="FF0000"/>
                </a:solidFill>
                <a:ea typeface="宋体" charset="0"/>
              </a:endParaRPr>
            </a:p>
            <a:p>
              <a:r>
                <a:rPr lang="zh-CN" altLang="en-US" b="1">
                  <a:solidFill>
                    <a:srgbClr val="FF0000"/>
                  </a:solidFill>
                  <a:ea typeface="宋体" charset="0"/>
                </a:rPr>
                <a:t>去除多余预测框</a:t>
              </a:r>
              <a:endParaRPr lang="zh-CN" altLang="en-US" b="1">
                <a:solidFill>
                  <a:srgbClr val="FF0000"/>
                </a:solidFill>
                <a:ea typeface="宋体" charset="0"/>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88" name="组合 287"/>
          <p:cNvGrpSpPr/>
          <p:nvPr/>
        </p:nvGrpSpPr>
        <p:grpSpPr>
          <a:xfrm>
            <a:off x="1181100" y="967105"/>
            <a:ext cx="4195657" cy="3154045"/>
            <a:chOff x="1860" y="1523"/>
            <a:chExt cx="6607" cy="4967"/>
          </a:xfrm>
        </p:grpSpPr>
        <p:grpSp>
          <p:nvGrpSpPr>
            <p:cNvPr id="44" name="组合 43"/>
            <p:cNvGrpSpPr/>
            <p:nvPr/>
          </p:nvGrpSpPr>
          <p:grpSpPr>
            <a:xfrm rot="0">
              <a:off x="1860" y="1615"/>
              <a:ext cx="706" cy="363"/>
              <a:chOff x="2254" y="2759"/>
              <a:chExt cx="745" cy="419"/>
            </a:xfrm>
          </p:grpSpPr>
          <p:sp>
            <p:nvSpPr>
              <p:cNvPr id="12" name="圆角矩形 11"/>
              <p:cNvSpPr/>
              <p:nvPr/>
            </p:nvSpPr>
            <p:spPr>
              <a:xfrm>
                <a:off x="2374" y="2759"/>
                <a:ext cx="484" cy="3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13" name="文本框 12"/>
              <p:cNvSpPr txBox="1"/>
              <p:nvPr/>
            </p:nvSpPr>
            <p:spPr>
              <a:xfrm>
                <a:off x="2254" y="2760"/>
                <a:ext cx="745" cy="418"/>
              </a:xfrm>
              <a:prstGeom prst="rect">
                <a:avLst/>
              </a:prstGeom>
              <a:noFill/>
            </p:spPr>
            <p:txBody>
              <a:bodyPr wrap="square" rtlCol="0">
                <a:spAutoFit/>
              </a:bodyPr>
              <a:p>
                <a:r>
                  <a:rPr lang="en-US" altLang="zh-CN" sz="900"/>
                  <a:t>CBR</a:t>
                </a:r>
                <a:endParaRPr lang="en-US" altLang="zh-CN" sz="900"/>
              </a:p>
            </p:txBody>
          </p:sp>
        </p:grpSp>
        <p:sp>
          <p:nvSpPr>
            <p:cNvPr id="10" name="文本框 9"/>
            <p:cNvSpPr txBox="1"/>
            <p:nvPr/>
          </p:nvSpPr>
          <p:spPr>
            <a:xfrm>
              <a:off x="2433" y="1523"/>
              <a:ext cx="452" cy="483"/>
            </a:xfrm>
            <a:prstGeom prst="rect">
              <a:avLst/>
            </a:prstGeom>
            <a:noFill/>
          </p:spPr>
          <p:txBody>
            <a:bodyPr wrap="none" rtlCol="0">
              <a:spAutoFit/>
            </a:bodyPr>
            <a:p>
              <a:r>
                <a:rPr lang="en-US" altLang="zh-CN"/>
                <a:t>=</a:t>
              </a:r>
              <a:endParaRPr lang="en-US" altLang="zh-CN"/>
            </a:p>
          </p:txBody>
        </p:sp>
        <p:grpSp>
          <p:nvGrpSpPr>
            <p:cNvPr id="11" name="组合 10"/>
            <p:cNvGrpSpPr/>
            <p:nvPr/>
          </p:nvGrpSpPr>
          <p:grpSpPr>
            <a:xfrm rot="0">
              <a:off x="4072" y="1584"/>
              <a:ext cx="768" cy="362"/>
              <a:chOff x="2072" y="1765"/>
              <a:chExt cx="1506" cy="362"/>
            </a:xfrm>
          </p:grpSpPr>
          <p:sp>
            <p:nvSpPr>
              <p:cNvPr id="14" name="圆角矩形 13"/>
              <p:cNvSpPr/>
              <p:nvPr/>
            </p:nvSpPr>
            <p:spPr>
              <a:xfrm>
                <a:off x="2097" y="1795"/>
                <a:ext cx="1481" cy="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15" name="文本框 14"/>
              <p:cNvSpPr txBox="1"/>
              <p:nvPr/>
            </p:nvSpPr>
            <p:spPr>
              <a:xfrm>
                <a:off x="2072" y="1765"/>
                <a:ext cx="1498" cy="362"/>
              </a:xfrm>
              <a:prstGeom prst="rect">
                <a:avLst/>
              </a:prstGeom>
              <a:noFill/>
            </p:spPr>
            <p:txBody>
              <a:bodyPr wrap="square" rtlCol="0">
                <a:spAutoFit/>
              </a:bodyPr>
              <a:p>
                <a:r>
                  <a:rPr lang="en-US" altLang="zh-CN" sz="900"/>
                  <a:t>ReLU</a:t>
                </a:r>
                <a:endParaRPr lang="en-US" altLang="zh-CN" sz="900"/>
              </a:p>
            </p:txBody>
          </p:sp>
        </p:grpSp>
        <p:grpSp>
          <p:nvGrpSpPr>
            <p:cNvPr id="16" name="组合 15"/>
            <p:cNvGrpSpPr/>
            <p:nvPr/>
          </p:nvGrpSpPr>
          <p:grpSpPr>
            <a:xfrm rot="0">
              <a:off x="3551" y="1584"/>
              <a:ext cx="566" cy="362"/>
              <a:chOff x="2022" y="1764"/>
              <a:chExt cx="789" cy="362"/>
            </a:xfrm>
          </p:grpSpPr>
          <p:sp>
            <p:nvSpPr>
              <p:cNvPr id="17" name="圆角矩形 16"/>
              <p:cNvSpPr/>
              <p:nvPr/>
            </p:nvSpPr>
            <p:spPr>
              <a:xfrm>
                <a:off x="2095" y="1796"/>
                <a:ext cx="644" cy="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18" name="文本框 17"/>
              <p:cNvSpPr txBox="1"/>
              <p:nvPr/>
            </p:nvSpPr>
            <p:spPr>
              <a:xfrm>
                <a:off x="2022" y="1764"/>
                <a:ext cx="789" cy="362"/>
              </a:xfrm>
              <a:prstGeom prst="rect">
                <a:avLst/>
              </a:prstGeom>
              <a:noFill/>
            </p:spPr>
            <p:txBody>
              <a:bodyPr wrap="square" rtlCol="0">
                <a:spAutoFit/>
              </a:bodyPr>
              <a:p>
                <a:r>
                  <a:rPr lang="en-US" altLang="zh-CN" sz="900"/>
                  <a:t>BN</a:t>
                </a:r>
                <a:endParaRPr lang="en-US" altLang="zh-CN" sz="900"/>
              </a:p>
            </p:txBody>
          </p:sp>
        </p:grpSp>
        <p:grpSp>
          <p:nvGrpSpPr>
            <p:cNvPr id="19" name="组合 18"/>
            <p:cNvGrpSpPr/>
            <p:nvPr/>
          </p:nvGrpSpPr>
          <p:grpSpPr>
            <a:xfrm rot="0">
              <a:off x="2889" y="1584"/>
              <a:ext cx="789" cy="362"/>
              <a:chOff x="2022" y="1764"/>
              <a:chExt cx="789" cy="362"/>
            </a:xfrm>
          </p:grpSpPr>
          <p:sp>
            <p:nvSpPr>
              <p:cNvPr id="20" name="圆角矩形 19"/>
              <p:cNvSpPr/>
              <p:nvPr/>
            </p:nvSpPr>
            <p:spPr>
              <a:xfrm>
                <a:off x="2095" y="1796"/>
                <a:ext cx="644" cy="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21" name="文本框 20"/>
              <p:cNvSpPr txBox="1"/>
              <p:nvPr/>
            </p:nvSpPr>
            <p:spPr>
              <a:xfrm>
                <a:off x="2022" y="1764"/>
                <a:ext cx="789" cy="362"/>
              </a:xfrm>
              <a:prstGeom prst="rect">
                <a:avLst/>
              </a:prstGeom>
              <a:noFill/>
            </p:spPr>
            <p:txBody>
              <a:bodyPr wrap="square" rtlCol="0">
                <a:spAutoFit/>
              </a:bodyPr>
              <a:p>
                <a:r>
                  <a:rPr lang="en-US" altLang="zh-CN" sz="900"/>
                  <a:t>Conv</a:t>
                </a:r>
                <a:endParaRPr lang="en-US" altLang="zh-CN" sz="900"/>
              </a:p>
            </p:txBody>
          </p:sp>
        </p:grpSp>
        <p:sp>
          <p:nvSpPr>
            <p:cNvPr id="238" name="文本框 237"/>
            <p:cNvSpPr txBox="1"/>
            <p:nvPr/>
          </p:nvSpPr>
          <p:spPr>
            <a:xfrm>
              <a:off x="1915" y="2377"/>
              <a:ext cx="715" cy="36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p>
              <a:r>
                <a:rPr lang="en-US" altLang="zh-CN" sz="900"/>
                <a:t>DWB</a:t>
              </a:r>
              <a:endParaRPr lang="en-US" altLang="zh-CN" sz="900"/>
            </a:p>
          </p:txBody>
        </p:sp>
        <p:sp>
          <p:nvSpPr>
            <p:cNvPr id="239" name="文本框 238"/>
            <p:cNvSpPr txBox="1"/>
            <p:nvPr/>
          </p:nvSpPr>
          <p:spPr>
            <a:xfrm>
              <a:off x="2605" y="2317"/>
              <a:ext cx="452" cy="483"/>
            </a:xfrm>
            <a:prstGeom prst="rect">
              <a:avLst/>
            </a:prstGeom>
            <a:noFill/>
          </p:spPr>
          <p:txBody>
            <a:bodyPr wrap="none" rtlCol="0">
              <a:spAutoFit/>
            </a:bodyPr>
            <a:p>
              <a:r>
                <a:rPr lang="en-US" altLang="zh-CN"/>
                <a:t>=</a:t>
              </a:r>
              <a:endParaRPr lang="en-US" altLang="zh-CN"/>
            </a:p>
          </p:txBody>
        </p:sp>
        <p:grpSp>
          <p:nvGrpSpPr>
            <p:cNvPr id="240" name="组合 239"/>
            <p:cNvGrpSpPr/>
            <p:nvPr/>
          </p:nvGrpSpPr>
          <p:grpSpPr>
            <a:xfrm rot="0">
              <a:off x="3213" y="2377"/>
              <a:ext cx="706" cy="363"/>
              <a:chOff x="2254" y="2759"/>
              <a:chExt cx="745" cy="419"/>
            </a:xfrm>
          </p:grpSpPr>
          <p:sp>
            <p:nvSpPr>
              <p:cNvPr id="241" name="圆角矩形 240"/>
              <p:cNvSpPr/>
              <p:nvPr/>
            </p:nvSpPr>
            <p:spPr>
              <a:xfrm>
                <a:off x="2374" y="2759"/>
                <a:ext cx="484" cy="3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242" name="文本框 241"/>
              <p:cNvSpPr txBox="1"/>
              <p:nvPr/>
            </p:nvSpPr>
            <p:spPr>
              <a:xfrm>
                <a:off x="2254" y="2760"/>
                <a:ext cx="745" cy="418"/>
              </a:xfrm>
              <a:prstGeom prst="rect">
                <a:avLst/>
              </a:prstGeom>
              <a:noFill/>
            </p:spPr>
            <p:txBody>
              <a:bodyPr wrap="square" rtlCol="0">
                <a:spAutoFit/>
              </a:bodyPr>
              <a:p>
                <a:r>
                  <a:rPr lang="en-US" altLang="zh-CN" sz="900"/>
                  <a:t>CBR</a:t>
                </a:r>
                <a:endParaRPr lang="en-US" altLang="zh-CN" sz="900"/>
              </a:p>
            </p:txBody>
          </p:sp>
        </p:grpSp>
        <p:grpSp>
          <p:nvGrpSpPr>
            <p:cNvPr id="243" name="组合 242"/>
            <p:cNvGrpSpPr/>
            <p:nvPr/>
          </p:nvGrpSpPr>
          <p:grpSpPr>
            <a:xfrm rot="0">
              <a:off x="3684" y="2377"/>
              <a:ext cx="706" cy="363"/>
              <a:chOff x="2254" y="2759"/>
              <a:chExt cx="745" cy="419"/>
            </a:xfrm>
          </p:grpSpPr>
          <p:sp>
            <p:nvSpPr>
              <p:cNvPr id="244" name="圆角矩形 243"/>
              <p:cNvSpPr/>
              <p:nvPr/>
            </p:nvSpPr>
            <p:spPr>
              <a:xfrm>
                <a:off x="2374" y="2759"/>
                <a:ext cx="484" cy="3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245" name="文本框 244"/>
              <p:cNvSpPr txBox="1"/>
              <p:nvPr/>
            </p:nvSpPr>
            <p:spPr>
              <a:xfrm>
                <a:off x="2254" y="2760"/>
                <a:ext cx="745" cy="418"/>
              </a:xfrm>
              <a:prstGeom prst="rect">
                <a:avLst/>
              </a:prstGeom>
              <a:noFill/>
            </p:spPr>
            <p:txBody>
              <a:bodyPr wrap="square" rtlCol="0">
                <a:spAutoFit/>
              </a:bodyPr>
              <a:p>
                <a:r>
                  <a:rPr lang="en-US" altLang="zh-CN" sz="900"/>
                  <a:t>CBR</a:t>
                </a:r>
                <a:endParaRPr lang="en-US" altLang="zh-CN" sz="900"/>
              </a:p>
            </p:txBody>
          </p:sp>
        </p:grpSp>
        <p:cxnSp>
          <p:nvCxnSpPr>
            <p:cNvPr id="247" name="直接箭头连接符 246"/>
            <p:cNvCxnSpPr/>
            <p:nvPr/>
          </p:nvCxnSpPr>
          <p:spPr>
            <a:xfrm>
              <a:off x="3079" y="2526"/>
              <a:ext cx="2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1" name="直接箭头连接符 250"/>
            <p:cNvCxnSpPr/>
            <p:nvPr/>
          </p:nvCxnSpPr>
          <p:spPr>
            <a:xfrm>
              <a:off x="4299" y="2526"/>
              <a:ext cx="2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3" name="组合 252"/>
            <p:cNvGrpSpPr/>
            <p:nvPr/>
          </p:nvGrpSpPr>
          <p:grpSpPr>
            <a:xfrm>
              <a:off x="1915" y="3181"/>
              <a:ext cx="6524" cy="1216"/>
              <a:chOff x="2015" y="3174"/>
              <a:chExt cx="6524" cy="1216"/>
            </a:xfrm>
          </p:grpSpPr>
          <p:grpSp>
            <p:nvGrpSpPr>
              <p:cNvPr id="49" name="组合 48"/>
              <p:cNvGrpSpPr/>
              <p:nvPr/>
            </p:nvGrpSpPr>
            <p:grpSpPr>
              <a:xfrm rot="0">
                <a:off x="2015" y="3242"/>
                <a:ext cx="1021" cy="362"/>
                <a:chOff x="2829" y="703"/>
                <a:chExt cx="1078" cy="418"/>
              </a:xfrm>
            </p:grpSpPr>
            <p:sp>
              <p:nvSpPr>
                <p:cNvPr id="50" name="圆角矩形 49"/>
                <p:cNvSpPr/>
                <p:nvPr/>
              </p:nvSpPr>
              <p:spPr>
                <a:xfrm>
                  <a:off x="3122" y="724"/>
                  <a:ext cx="736" cy="34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sz="900"/>
                </a:p>
              </p:txBody>
            </p:sp>
            <p:sp>
              <p:nvSpPr>
                <p:cNvPr id="51" name="文本框 50"/>
                <p:cNvSpPr txBox="1"/>
                <p:nvPr/>
              </p:nvSpPr>
              <p:spPr>
                <a:xfrm>
                  <a:off x="2829" y="703"/>
                  <a:ext cx="1078" cy="41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p>
                  <a:r>
                    <a:rPr lang="en-US" altLang="zh-CN" sz="900"/>
                    <a:t>SFB1_X</a:t>
                  </a:r>
                  <a:endParaRPr lang="en-US" altLang="zh-CN" sz="900"/>
                </a:p>
              </p:txBody>
            </p:sp>
          </p:grpSp>
          <p:grpSp>
            <p:nvGrpSpPr>
              <p:cNvPr id="55" name="组合 54"/>
              <p:cNvGrpSpPr/>
              <p:nvPr/>
            </p:nvGrpSpPr>
            <p:grpSpPr>
              <a:xfrm rot="0">
                <a:off x="4102" y="3235"/>
                <a:ext cx="643" cy="362"/>
                <a:chOff x="1967" y="1757"/>
                <a:chExt cx="896" cy="362"/>
              </a:xfrm>
            </p:grpSpPr>
            <p:sp>
              <p:nvSpPr>
                <p:cNvPr id="56" name="圆角矩形 55"/>
                <p:cNvSpPr/>
                <p:nvPr/>
              </p:nvSpPr>
              <p:spPr>
                <a:xfrm>
                  <a:off x="2095" y="1796"/>
                  <a:ext cx="644" cy="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57" name="文本框 56"/>
                <p:cNvSpPr txBox="1"/>
                <p:nvPr/>
              </p:nvSpPr>
              <p:spPr>
                <a:xfrm>
                  <a:off x="1967" y="1757"/>
                  <a:ext cx="896" cy="362"/>
                </a:xfrm>
                <a:prstGeom prst="rect">
                  <a:avLst/>
                </a:prstGeom>
                <a:noFill/>
              </p:spPr>
              <p:txBody>
                <a:bodyPr wrap="square" rtlCol="0">
                  <a:spAutoFit/>
                </a:bodyPr>
                <a:p>
                  <a:r>
                    <a:rPr lang="en-US" altLang="zh-CN" sz="900"/>
                    <a:t>CBL</a:t>
                  </a:r>
                  <a:endParaRPr lang="en-US" altLang="zh-CN" sz="900"/>
                </a:p>
              </p:txBody>
            </p:sp>
          </p:grpSp>
          <p:grpSp>
            <p:nvGrpSpPr>
              <p:cNvPr id="58" name="组合 57"/>
              <p:cNvGrpSpPr/>
              <p:nvPr/>
            </p:nvGrpSpPr>
            <p:grpSpPr>
              <a:xfrm rot="0">
                <a:off x="5041" y="3235"/>
                <a:ext cx="789" cy="362"/>
                <a:chOff x="2022" y="1764"/>
                <a:chExt cx="789" cy="362"/>
              </a:xfrm>
            </p:grpSpPr>
            <p:sp>
              <p:nvSpPr>
                <p:cNvPr id="59" name="圆角矩形 58"/>
                <p:cNvSpPr/>
                <p:nvPr/>
              </p:nvSpPr>
              <p:spPr>
                <a:xfrm>
                  <a:off x="2095" y="1796"/>
                  <a:ext cx="644" cy="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60" name="文本框 59"/>
                <p:cNvSpPr txBox="1"/>
                <p:nvPr/>
              </p:nvSpPr>
              <p:spPr>
                <a:xfrm>
                  <a:off x="2022" y="1764"/>
                  <a:ext cx="789" cy="362"/>
                </a:xfrm>
                <a:prstGeom prst="rect">
                  <a:avLst/>
                </a:prstGeom>
                <a:noFill/>
              </p:spPr>
              <p:txBody>
                <a:bodyPr wrap="square" rtlCol="0">
                  <a:spAutoFit/>
                </a:bodyPr>
                <a:p>
                  <a:r>
                    <a:rPr lang="en-US" altLang="zh-CN" sz="900"/>
                    <a:t>DWB</a:t>
                  </a:r>
                  <a:endParaRPr lang="en-US" altLang="zh-CN" sz="900"/>
                </a:p>
              </p:txBody>
            </p:sp>
          </p:grpSp>
          <p:grpSp>
            <p:nvGrpSpPr>
              <p:cNvPr id="64" name="组合 63"/>
              <p:cNvGrpSpPr/>
              <p:nvPr/>
            </p:nvGrpSpPr>
            <p:grpSpPr>
              <a:xfrm rot="16200000">
                <a:off x="5832" y="3589"/>
                <a:ext cx="1216" cy="386"/>
                <a:chOff x="3659" y="2779"/>
                <a:chExt cx="1216" cy="386"/>
              </a:xfrm>
            </p:grpSpPr>
            <p:sp>
              <p:nvSpPr>
                <p:cNvPr id="65" name="流程图: 手动操作 64"/>
                <p:cNvSpPr/>
                <p:nvPr/>
              </p:nvSpPr>
              <p:spPr>
                <a:xfrm>
                  <a:off x="3659" y="2814"/>
                  <a:ext cx="1217" cy="31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文本框 65"/>
                <p:cNvSpPr txBox="1"/>
                <p:nvPr/>
              </p:nvSpPr>
              <p:spPr>
                <a:xfrm>
                  <a:off x="3829" y="2779"/>
                  <a:ext cx="877" cy="386"/>
                </a:xfrm>
                <a:prstGeom prst="rect">
                  <a:avLst/>
                </a:prstGeom>
                <a:noFill/>
              </p:spPr>
              <p:txBody>
                <a:bodyPr wrap="none" rtlCol="0">
                  <a:spAutoFit/>
                </a:bodyPr>
                <a:p>
                  <a:r>
                    <a:rPr lang="en-US" altLang="zh-CN" sz="1000"/>
                    <a:t>concat</a:t>
                  </a:r>
                  <a:endParaRPr lang="en-US" altLang="zh-CN" sz="1000"/>
                </a:p>
              </p:txBody>
            </p:sp>
          </p:grpSp>
          <p:cxnSp>
            <p:nvCxnSpPr>
              <p:cNvPr id="70" name="直接箭头连接符 69"/>
              <p:cNvCxnSpPr>
                <a:stCxn id="60" idx="3"/>
              </p:cNvCxnSpPr>
              <p:nvPr/>
            </p:nvCxnSpPr>
            <p:spPr>
              <a:xfrm>
                <a:off x="5830" y="3416"/>
                <a:ext cx="4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endCxn id="57" idx="1"/>
              </p:cNvCxnSpPr>
              <p:nvPr/>
            </p:nvCxnSpPr>
            <p:spPr>
              <a:xfrm>
                <a:off x="3645" y="3412"/>
                <a:ext cx="457" cy="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肘形连接符 73"/>
              <p:cNvCxnSpPr>
                <a:stCxn id="76" idx="3"/>
              </p:cNvCxnSpPr>
              <p:nvPr/>
            </p:nvCxnSpPr>
            <p:spPr>
              <a:xfrm>
                <a:off x="3529" y="3416"/>
                <a:ext cx="2718" cy="717"/>
              </a:xfrm>
              <a:prstGeom prst="bentConnector3">
                <a:avLst>
                  <a:gd name="adj1" fmla="val 728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a:off x="6633" y="3821"/>
                <a:ext cx="3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3077" y="3174"/>
                <a:ext cx="452" cy="483"/>
              </a:xfrm>
              <a:prstGeom prst="rect">
                <a:avLst/>
              </a:prstGeom>
              <a:noFill/>
            </p:spPr>
            <p:txBody>
              <a:bodyPr wrap="none" rtlCol="0">
                <a:spAutoFit/>
              </a:bodyPr>
              <a:p>
                <a:r>
                  <a:rPr lang="en-US" altLang="zh-CN"/>
                  <a:t>=</a:t>
                </a:r>
                <a:endParaRPr lang="en-US" altLang="zh-CN"/>
              </a:p>
            </p:txBody>
          </p:sp>
          <p:grpSp>
            <p:nvGrpSpPr>
              <p:cNvPr id="77" name="组合 76"/>
              <p:cNvGrpSpPr/>
              <p:nvPr/>
            </p:nvGrpSpPr>
            <p:grpSpPr>
              <a:xfrm rot="0">
                <a:off x="6828" y="3640"/>
                <a:ext cx="1712" cy="362"/>
                <a:chOff x="1932" y="1765"/>
                <a:chExt cx="2006" cy="362"/>
              </a:xfrm>
            </p:grpSpPr>
            <p:sp>
              <p:nvSpPr>
                <p:cNvPr id="78" name="圆角矩形 77"/>
                <p:cNvSpPr/>
                <p:nvPr/>
              </p:nvSpPr>
              <p:spPr>
                <a:xfrm>
                  <a:off x="2097" y="1795"/>
                  <a:ext cx="1481" cy="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79" name="文本框 78"/>
                <p:cNvSpPr txBox="1"/>
                <p:nvPr/>
              </p:nvSpPr>
              <p:spPr>
                <a:xfrm>
                  <a:off x="1932" y="1765"/>
                  <a:ext cx="2006" cy="362"/>
                </a:xfrm>
                <a:prstGeom prst="rect">
                  <a:avLst/>
                </a:prstGeom>
                <a:noFill/>
              </p:spPr>
              <p:txBody>
                <a:bodyPr wrap="square" rtlCol="0">
                  <a:spAutoFit/>
                </a:bodyPr>
                <a:p>
                  <a:r>
                    <a:rPr lang="en-US" altLang="zh-CN" sz="900"/>
                    <a:t>Channel Shuffle</a:t>
                  </a:r>
                  <a:endParaRPr lang="en-US" altLang="zh-CN" sz="900"/>
                </a:p>
              </p:txBody>
            </p:sp>
          </p:grpSp>
          <p:cxnSp>
            <p:nvCxnSpPr>
              <p:cNvPr id="93" name="直接箭头连接符 92"/>
              <p:cNvCxnSpPr/>
              <p:nvPr/>
            </p:nvCxnSpPr>
            <p:spPr>
              <a:xfrm>
                <a:off x="8225" y="3821"/>
                <a:ext cx="3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2" name="直接箭头连接符 251"/>
              <p:cNvCxnSpPr>
                <a:stCxn id="57" idx="3"/>
                <a:endCxn id="60" idx="1"/>
              </p:cNvCxnSpPr>
              <p:nvPr/>
            </p:nvCxnSpPr>
            <p:spPr>
              <a:xfrm>
                <a:off x="4745" y="3416"/>
                <a:ext cx="2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86" name="组合 285"/>
            <p:cNvGrpSpPr/>
            <p:nvPr/>
          </p:nvGrpSpPr>
          <p:grpSpPr>
            <a:xfrm>
              <a:off x="1915" y="5029"/>
              <a:ext cx="6552" cy="1461"/>
              <a:chOff x="1915" y="4790"/>
              <a:chExt cx="6552" cy="1461"/>
            </a:xfrm>
          </p:grpSpPr>
          <p:grpSp>
            <p:nvGrpSpPr>
              <p:cNvPr id="255" name="组合 254"/>
              <p:cNvGrpSpPr/>
              <p:nvPr/>
            </p:nvGrpSpPr>
            <p:grpSpPr>
              <a:xfrm rot="0">
                <a:off x="1915" y="4858"/>
                <a:ext cx="1019" cy="362"/>
                <a:chOff x="2830" y="703"/>
                <a:chExt cx="1076" cy="418"/>
              </a:xfrm>
            </p:grpSpPr>
            <p:sp>
              <p:nvSpPr>
                <p:cNvPr id="256" name="圆角矩形 255"/>
                <p:cNvSpPr/>
                <p:nvPr/>
              </p:nvSpPr>
              <p:spPr>
                <a:xfrm>
                  <a:off x="3122" y="724"/>
                  <a:ext cx="736" cy="34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sz="900"/>
                </a:p>
              </p:txBody>
            </p:sp>
            <p:sp>
              <p:nvSpPr>
                <p:cNvPr id="257" name="文本框 256"/>
                <p:cNvSpPr txBox="1"/>
                <p:nvPr/>
              </p:nvSpPr>
              <p:spPr>
                <a:xfrm>
                  <a:off x="2830" y="703"/>
                  <a:ext cx="1076" cy="41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p>
                  <a:r>
                    <a:rPr lang="en-US" altLang="zh-CN" sz="900"/>
                    <a:t>SFB2_X</a:t>
                  </a:r>
                  <a:endParaRPr lang="en-US" altLang="zh-CN" sz="900"/>
                </a:p>
              </p:txBody>
            </p:sp>
          </p:grpSp>
          <p:grpSp>
            <p:nvGrpSpPr>
              <p:cNvPr id="258" name="组合 257"/>
              <p:cNvGrpSpPr/>
              <p:nvPr/>
            </p:nvGrpSpPr>
            <p:grpSpPr>
              <a:xfrm rot="0">
                <a:off x="4002" y="4858"/>
                <a:ext cx="708" cy="362"/>
                <a:chOff x="1969" y="1764"/>
                <a:chExt cx="987" cy="362"/>
              </a:xfrm>
            </p:grpSpPr>
            <p:sp>
              <p:nvSpPr>
                <p:cNvPr id="259" name="圆角矩形 258"/>
                <p:cNvSpPr/>
                <p:nvPr/>
              </p:nvSpPr>
              <p:spPr>
                <a:xfrm>
                  <a:off x="2095" y="1796"/>
                  <a:ext cx="644" cy="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260" name="文本框 259"/>
                <p:cNvSpPr txBox="1"/>
                <p:nvPr/>
              </p:nvSpPr>
              <p:spPr>
                <a:xfrm>
                  <a:off x="1969" y="1764"/>
                  <a:ext cx="987" cy="362"/>
                </a:xfrm>
                <a:prstGeom prst="rect">
                  <a:avLst/>
                </a:prstGeom>
                <a:noFill/>
              </p:spPr>
              <p:txBody>
                <a:bodyPr wrap="square" rtlCol="0">
                  <a:spAutoFit/>
                </a:bodyPr>
                <a:p>
                  <a:r>
                    <a:rPr lang="en-US" altLang="zh-CN" sz="900"/>
                    <a:t>CBR</a:t>
                  </a:r>
                  <a:endParaRPr lang="en-US" altLang="zh-CN" sz="900"/>
                </a:p>
              </p:txBody>
            </p:sp>
          </p:grpSp>
          <p:grpSp>
            <p:nvGrpSpPr>
              <p:cNvPr id="261" name="组合 260"/>
              <p:cNvGrpSpPr/>
              <p:nvPr/>
            </p:nvGrpSpPr>
            <p:grpSpPr>
              <a:xfrm rot="0">
                <a:off x="4972" y="4858"/>
                <a:ext cx="789" cy="362"/>
                <a:chOff x="2022" y="1764"/>
                <a:chExt cx="789" cy="362"/>
              </a:xfrm>
            </p:grpSpPr>
            <p:sp>
              <p:nvSpPr>
                <p:cNvPr id="262" name="圆角矩形 261"/>
                <p:cNvSpPr/>
                <p:nvPr/>
              </p:nvSpPr>
              <p:spPr>
                <a:xfrm>
                  <a:off x="2095" y="1796"/>
                  <a:ext cx="644" cy="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263" name="文本框 262"/>
                <p:cNvSpPr txBox="1"/>
                <p:nvPr/>
              </p:nvSpPr>
              <p:spPr>
                <a:xfrm>
                  <a:off x="2022" y="1764"/>
                  <a:ext cx="789" cy="362"/>
                </a:xfrm>
                <a:prstGeom prst="rect">
                  <a:avLst/>
                </a:prstGeom>
                <a:noFill/>
              </p:spPr>
              <p:txBody>
                <a:bodyPr wrap="square" rtlCol="0">
                  <a:spAutoFit/>
                </a:bodyPr>
                <a:p>
                  <a:r>
                    <a:rPr lang="en-US" altLang="zh-CN" sz="900"/>
                    <a:t>DWB</a:t>
                  </a:r>
                  <a:endParaRPr lang="en-US" altLang="zh-CN" sz="900"/>
                </a:p>
              </p:txBody>
            </p:sp>
          </p:grpSp>
          <p:grpSp>
            <p:nvGrpSpPr>
              <p:cNvPr id="264" name="组合 263"/>
              <p:cNvGrpSpPr/>
              <p:nvPr/>
            </p:nvGrpSpPr>
            <p:grpSpPr>
              <a:xfrm rot="0">
                <a:off x="4087" y="5889"/>
                <a:ext cx="789" cy="362"/>
                <a:chOff x="2022" y="1764"/>
                <a:chExt cx="789" cy="362"/>
              </a:xfrm>
            </p:grpSpPr>
            <p:sp>
              <p:nvSpPr>
                <p:cNvPr id="265" name="圆角矩形 264"/>
                <p:cNvSpPr/>
                <p:nvPr/>
              </p:nvSpPr>
              <p:spPr>
                <a:xfrm>
                  <a:off x="2095" y="1796"/>
                  <a:ext cx="644" cy="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266" name="文本框 265"/>
                <p:cNvSpPr txBox="1"/>
                <p:nvPr/>
              </p:nvSpPr>
              <p:spPr>
                <a:xfrm>
                  <a:off x="2022" y="1764"/>
                  <a:ext cx="789" cy="362"/>
                </a:xfrm>
                <a:prstGeom prst="rect">
                  <a:avLst/>
                </a:prstGeom>
                <a:noFill/>
              </p:spPr>
              <p:txBody>
                <a:bodyPr wrap="square" rtlCol="0">
                  <a:spAutoFit/>
                </a:bodyPr>
                <a:p>
                  <a:pPr lvl="8"/>
                  <a:r>
                    <a:rPr lang="en-US" altLang="zh-CN" sz="900"/>
                    <a:t>DWB</a:t>
                  </a:r>
                  <a:endParaRPr lang="en-US" altLang="zh-CN" sz="900"/>
                </a:p>
              </p:txBody>
            </p:sp>
          </p:grpSp>
          <p:grpSp>
            <p:nvGrpSpPr>
              <p:cNvPr id="267" name="组合 266"/>
              <p:cNvGrpSpPr/>
              <p:nvPr/>
            </p:nvGrpSpPr>
            <p:grpSpPr>
              <a:xfrm rot="16200000">
                <a:off x="5731" y="5205"/>
                <a:ext cx="1216" cy="386"/>
                <a:chOff x="3659" y="2779"/>
                <a:chExt cx="1216" cy="386"/>
              </a:xfrm>
            </p:grpSpPr>
            <p:sp>
              <p:nvSpPr>
                <p:cNvPr id="268" name="流程图: 手动操作 267"/>
                <p:cNvSpPr/>
                <p:nvPr/>
              </p:nvSpPr>
              <p:spPr>
                <a:xfrm>
                  <a:off x="3659" y="2814"/>
                  <a:ext cx="1217" cy="31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9" name="文本框 268"/>
                <p:cNvSpPr txBox="1"/>
                <p:nvPr/>
              </p:nvSpPr>
              <p:spPr>
                <a:xfrm>
                  <a:off x="3829" y="2779"/>
                  <a:ext cx="877" cy="386"/>
                </a:xfrm>
                <a:prstGeom prst="rect">
                  <a:avLst/>
                </a:prstGeom>
                <a:noFill/>
              </p:spPr>
              <p:txBody>
                <a:bodyPr wrap="none" rtlCol="0">
                  <a:spAutoFit/>
                </a:bodyPr>
                <a:p>
                  <a:r>
                    <a:rPr lang="en-US" altLang="zh-CN" sz="1000"/>
                    <a:t>concat</a:t>
                  </a:r>
                  <a:endParaRPr lang="en-US" altLang="zh-CN" sz="1000"/>
                </a:p>
              </p:txBody>
            </p:sp>
          </p:grpSp>
          <p:cxnSp>
            <p:nvCxnSpPr>
              <p:cNvPr id="270" name="直接箭头连接符 269"/>
              <p:cNvCxnSpPr>
                <a:stCxn id="263" idx="3"/>
              </p:cNvCxnSpPr>
              <p:nvPr/>
            </p:nvCxnSpPr>
            <p:spPr>
              <a:xfrm>
                <a:off x="5761" y="5039"/>
                <a:ext cx="4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2" name="肘形连接符 271"/>
              <p:cNvCxnSpPr/>
              <p:nvPr/>
            </p:nvCxnSpPr>
            <p:spPr>
              <a:xfrm rot="5400000" flipV="1">
                <a:off x="3358" y="5341"/>
                <a:ext cx="1050" cy="407"/>
              </a:xfrm>
              <a:prstGeom prst="bentConnector3">
                <a:avLst>
                  <a:gd name="adj1" fmla="val 9871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3" name="肘形连接符 272"/>
              <p:cNvCxnSpPr>
                <a:stCxn id="266" idx="3"/>
              </p:cNvCxnSpPr>
              <p:nvPr/>
            </p:nvCxnSpPr>
            <p:spPr>
              <a:xfrm flipV="1">
                <a:off x="4876" y="5749"/>
                <a:ext cx="1270" cy="32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a:off x="6532" y="5437"/>
                <a:ext cx="3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5" name="文本框 274"/>
              <p:cNvSpPr txBox="1"/>
              <p:nvPr/>
            </p:nvSpPr>
            <p:spPr>
              <a:xfrm>
                <a:off x="2976" y="4790"/>
                <a:ext cx="452" cy="483"/>
              </a:xfrm>
              <a:prstGeom prst="rect">
                <a:avLst/>
              </a:prstGeom>
              <a:noFill/>
            </p:spPr>
            <p:txBody>
              <a:bodyPr wrap="none" rtlCol="0">
                <a:spAutoFit/>
              </a:bodyPr>
              <a:p>
                <a:r>
                  <a:rPr lang="en-US" altLang="zh-CN"/>
                  <a:t>=</a:t>
                </a:r>
                <a:endParaRPr lang="en-US" altLang="zh-CN"/>
              </a:p>
            </p:txBody>
          </p:sp>
          <p:grpSp>
            <p:nvGrpSpPr>
              <p:cNvPr id="276" name="组合 275"/>
              <p:cNvGrpSpPr/>
              <p:nvPr/>
            </p:nvGrpSpPr>
            <p:grpSpPr>
              <a:xfrm rot="0">
                <a:off x="6701" y="5256"/>
                <a:ext cx="1766" cy="362"/>
                <a:chOff x="1902" y="1765"/>
                <a:chExt cx="2070" cy="362"/>
              </a:xfrm>
            </p:grpSpPr>
            <p:sp>
              <p:nvSpPr>
                <p:cNvPr id="277" name="圆角矩形 276"/>
                <p:cNvSpPr/>
                <p:nvPr/>
              </p:nvSpPr>
              <p:spPr>
                <a:xfrm>
                  <a:off x="2097" y="1795"/>
                  <a:ext cx="1481" cy="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278" name="文本框 277"/>
                <p:cNvSpPr txBox="1"/>
                <p:nvPr/>
              </p:nvSpPr>
              <p:spPr>
                <a:xfrm>
                  <a:off x="1902" y="1765"/>
                  <a:ext cx="2070" cy="362"/>
                </a:xfrm>
                <a:prstGeom prst="rect">
                  <a:avLst/>
                </a:prstGeom>
                <a:noFill/>
              </p:spPr>
              <p:txBody>
                <a:bodyPr wrap="square" rtlCol="0">
                  <a:spAutoFit/>
                </a:bodyPr>
                <a:p>
                  <a:r>
                    <a:rPr lang="en-US" altLang="zh-CN" sz="900"/>
                    <a:t>Channel Shuffle</a:t>
                  </a:r>
                  <a:endParaRPr lang="en-US" altLang="zh-CN" sz="900"/>
                </a:p>
              </p:txBody>
            </p:sp>
          </p:grpSp>
          <p:cxnSp>
            <p:nvCxnSpPr>
              <p:cNvPr id="279" name="直接箭头连接符 278"/>
              <p:cNvCxnSpPr/>
              <p:nvPr/>
            </p:nvCxnSpPr>
            <p:spPr>
              <a:xfrm>
                <a:off x="8124" y="5437"/>
                <a:ext cx="3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2" name="组合 281"/>
              <p:cNvGrpSpPr/>
              <p:nvPr/>
            </p:nvGrpSpPr>
            <p:grpSpPr>
              <a:xfrm rot="0">
                <a:off x="3395" y="4851"/>
                <a:ext cx="896" cy="362"/>
                <a:chOff x="1969" y="1764"/>
                <a:chExt cx="987" cy="362"/>
              </a:xfrm>
            </p:grpSpPr>
            <p:sp>
              <p:nvSpPr>
                <p:cNvPr id="283" name="圆角矩形 282"/>
                <p:cNvSpPr/>
                <p:nvPr/>
              </p:nvSpPr>
              <p:spPr>
                <a:xfrm>
                  <a:off x="2095" y="1796"/>
                  <a:ext cx="644" cy="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284" name="文本框 283"/>
                <p:cNvSpPr txBox="1"/>
                <p:nvPr/>
              </p:nvSpPr>
              <p:spPr>
                <a:xfrm>
                  <a:off x="1969" y="1764"/>
                  <a:ext cx="987" cy="362"/>
                </a:xfrm>
                <a:prstGeom prst="rect">
                  <a:avLst/>
                </a:prstGeom>
                <a:noFill/>
              </p:spPr>
              <p:txBody>
                <a:bodyPr wrap="square" rtlCol="0">
                  <a:spAutoFit/>
                </a:bodyPr>
                <a:p>
                  <a:r>
                    <a:rPr lang="en-US" altLang="zh-CN" sz="900"/>
                    <a:t>Slice</a:t>
                  </a:r>
                  <a:endParaRPr lang="en-US" altLang="zh-CN" sz="900"/>
                </a:p>
              </p:txBody>
            </p:sp>
          </p:grpSp>
          <p:cxnSp>
            <p:nvCxnSpPr>
              <p:cNvPr id="285" name="直接箭头连接符 284"/>
              <p:cNvCxnSpPr/>
              <p:nvPr/>
            </p:nvCxnSpPr>
            <p:spPr>
              <a:xfrm>
                <a:off x="4586" y="5039"/>
                <a:ext cx="4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6" name="组合 315"/>
          <p:cNvGrpSpPr/>
          <p:nvPr/>
        </p:nvGrpSpPr>
        <p:grpSpPr>
          <a:xfrm>
            <a:off x="304800" y="226695"/>
            <a:ext cx="8710930" cy="4797425"/>
            <a:chOff x="480" y="357"/>
            <a:chExt cx="13718" cy="7555"/>
          </a:xfrm>
        </p:grpSpPr>
        <p:sp>
          <p:nvSpPr>
            <p:cNvPr id="6354" name="Google Shape;6354;p63"/>
            <p:cNvSpPr/>
            <p:nvPr/>
          </p:nvSpPr>
          <p:spPr>
            <a:xfrm>
              <a:off x="480" y="632"/>
              <a:ext cx="1165" cy="1066"/>
            </a:xfrm>
            <a:prstGeom prst="rect">
              <a:avLst/>
            </a:prstGeom>
            <a:solidFill>
              <a:srgbClr val="00B0F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endParaRPr sz="900"/>
            </a:p>
          </p:txBody>
        </p:sp>
        <p:sp>
          <p:nvSpPr>
            <p:cNvPr id="6355" name="Google Shape;6355;p63"/>
            <p:cNvSpPr/>
            <p:nvPr/>
          </p:nvSpPr>
          <p:spPr>
            <a:xfrm>
              <a:off x="594" y="736"/>
              <a:ext cx="1165" cy="1066"/>
            </a:xfrm>
            <a:prstGeom prst="rect">
              <a:avLst/>
            </a:prstGeom>
            <a:solidFill>
              <a:srgbClr val="00B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endParaRPr sz="900"/>
            </a:p>
          </p:txBody>
        </p:sp>
        <p:sp>
          <p:nvSpPr>
            <p:cNvPr id="6356" name="Google Shape;6356;p63"/>
            <p:cNvSpPr/>
            <p:nvPr/>
          </p:nvSpPr>
          <p:spPr>
            <a:xfrm>
              <a:off x="708" y="840"/>
              <a:ext cx="1165" cy="1066"/>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endParaRPr sz="900"/>
            </a:p>
          </p:txBody>
        </p:sp>
        <p:grpSp>
          <p:nvGrpSpPr>
            <p:cNvPr id="83" name="组合 82"/>
            <p:cNvGrpSpPr/>
            <p:nvPr/>
          </p:nvGrpSpPr>
          <p:grpSpPr>
            <a:xfrm rot="0">
              <a:off x="7723" y="3857"/>
              <a:ext cx="1216" cy="386"/>
              <a:chOff x="3659" y="2779"/>
              <a:chExt cx="1216" cy="386"/>
            </a:xfrm>
          </p:grpSpPr>
          <p:sp>
            <p:nvSpPr>
              <p:cNvPr id="81" name="流程图: 手动操作 80"/>
              <p:cNvSpPr/>
              <p:nvPr/>
            </p:nvSpPr>
            <p:spPr>
              <a:xfrm>
                <a:off x="3659" y="2814"/>
                <a:ext cx="1217" cy="31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2" name="文本框 81"/>
              <p:cNvSpPr txBox="1"/>
              <p:nvPr/>
            </p:nvSpPr>
            <p:spPr>
              <a:xfrm>
                <a:off x="3829" y="2779"/>
                <a:ext cx="877" cy="386"/>
              </a:xfrm>
              <a:prstGeom prst="rect">
                <a:avLst/>
              </a:prstGeom>
              <a:noFill/>
            </p:spPr>
            <p:txBody>
              <a:bodyPr wrap="none" rtlCol="0">
                <a:spAutoFit/>
              </a:bodyPr>
              <a:p>
                <a:r>
                  <a:rPr lang="en-US" altLang="zh-CN" sz="1000"/>
                  <a:t>concat</a:t>
                </a:r>
                <a:endParaRPr lang="en-US" altLang="zh-CN" sz="1000"/>
              </a:p>
            </p:txBody>
          </p:sp>
        </p:grpSp>
        <p:sp>
          <p:nvSpPr>
            <p:cNvPr id="193" name="文本框 192"/>
            <p:cNvSpPr txBox="1"/>
            <p:nvPr/>
          </p:nvSpPr>
          <p:spPr>
            <a:xfrm>
              <a:off x="482" y="1972"/>
              <a:ext cx="1618" cy="362"/>
            </a:xfrm>
            <a:prstGeom prst="rect">
              <a:avLst/>
            </a:prstGeom>
            <a:noFill/>
          </p:spPr>
          <p:txBody>
            <a:bodyPr wrap="none" rtlCol="0">
              <a:spAutoFit/>
            </a:bodyPr>
            <a:p>
              <a:r>
                <a:rPr lang="en-US" altLang="zh-CN" sz="900"/>
                <a:t>Input:640x640x3</a:t>
              </a:r>
              <a:endParaRPr lang="en-US" altLang="zh-CN" sz="900"/>
            </a:p>
          </p:txBody>
        </p:sp>
        <p:cxnSp>
          <p:nvCxnSpPr>
            <p:cNvPr id="195" name="直接箭头连接符 194"/>
            <p:cNvCxnSpPr/>
            <p:nvPr/>
          </p:nvCxnSpPr>
          <p:spPr>
            <a:xfrm>
              <a:off x="1873" y="1470"/>
              <a:ext cx="23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8" name="文本框 197"/>
            <p:cNvSpPr txBox="1"/>
            <p:nvPr/>
          </p:nvSpPr>
          <p:spPr>
            <a:xfrm>
              <a:off x="2655" y="357"/>
              <a:ext cx="4437" cy="483"/>
            </a:xfrm>
            <a:prstGeom prst="rect">
              <a:avLst/>
            </a:prstGeom>
            <a:noFill/>
          </p:spPr>
          <p:txBody>
            <a:bodyPr wrap="none" rtlCol="0">
              <a:spAutoFit/>
            </a:bodyPr>
            <a:p>
              <a:r>
                <a:rPr lang="en-US" altLang="zh-CN" b="1">
                  <a:solidFill>
                    <a:srgbClr val="7030A0"/>
                  </a:solidFill>
                </a:rPr>
                <a:t>Backbone</a:t>
              </a:r>
              <a:r>
                <a:rPr lang="zh-CN" altLang="en-US" b="1">
                  <a:solidFill>
                    <a:srgbClr val="7030A0"/>
                  </a:solidFill>
                  <a:ea typeface="宋体" charset="0"/>
                </a:rPr>
                <a:t>：输入图片特征的提取</a:t>
              </a:r>
              <a:endParaRPr lang="zh-CN" altLang="en-US" b="1">
                <a:solidFill>
                  <a:srgbClr val="7030A0"/>
                </a:solidFill>
                <a:ea typeface="宋体" charset="0"/>
              </a:endParaRPr>
            </a:p>
          </p:txBody>
        </p:sp>
        <p:sp>
          <p:nvSpPr>
            <p:cNvPr id="200" name="文本框 199"/>
            <p:cNvSpPr txBox="1"/>
            <p:nvPr/>
          </p:nvSpPr>
          <p:spPr>
            <a:xfrm>
              <a:off x="3297" y="4632"/>
              <a:ext cx="2536" cy="822"/>
            </a:xfrm>
            <a:prstGeom prst="rect">
              <a:avLst/>
            </a:prstGeom>
            <a:noFill/>
          </p:spPr>
          <p:txBody>
            <a:bodyPr wrap="none" rtlCol="0">
              <a:spAutoFit/>
            </a:bodyPr>
            <a:p>
              <a:r>
                <a:rPr lang="en-US" altLang="zh-CN" b="1">
                  <a:solidFill>
                    <a:srgbClr val="00B050"/>
                  </a:solidFill>
                </a:rPr>
                <a:t>Neck</a:t>
              </a:r>
              <a:r>
                <a:rPr lang="zh-CN" altLang="en-US" b="1">
                  <a:solidFill>
                    <a:srgbClr val="00B050"/>
                  </a:solidFill>
                  <a:ea typeface="宋体" charset="0"/>
                </a:rPr>
                <a:t>：输入特征</a:t>
              </a:r>
              <a:endParaRPr lang="zh-CN" altLang="en-US" b="1">
                <a:solidFill>
                  <a:srgbClr val="00B050"/>
                </a:solidFill>
                <a:ea typeface="宋体" charset="0"/>
              </a:endParaRPr>
            </a:p>
            <a:p>
              <a:r>
                <a:rPr lang="zh-CN" altLang="en-US" b="1">
                  <a:solidFill>
                    <a:srgbClr val="00B050"/>
                  </a:solidFill>
                  <a:ea typeface="宋体" charset="0"/>
                </a:rPr>
                <a:t>的融合、特征加强</a:t>
              </a:r>
              <a:endParaRPr lang="zh-CN" altLang="en-US" b="1">
                <a:solidFill>
                  <a:srgbClr val="00B050"/>
                </a:solidFill>
                <a:ea typeface="宋体" charset="0"/>
              </a:endParaRPr>
            </a:p>
          </p:txBody>
        </p:sp>
        <p:grpSp>
          <p:nvGrpSpPr>
            <p:cNvPr id="29" name="组合 28"/>
            <p:cNvGrpSpPr/>
            <p:nvPr/>
          </p:nvGrpSpPr>
          <p:grpSpPr>
            <a:xfrm>
              <a:off x="1978" y="1289"/>
              <a:ext cx="2628" cy="409"/>
              <a:chOff x="1978" y="1289"/>
              <a:chExt cx="2628" cy="409"/>
            </a:xfrm>
          </p:grpSpPr>
          <p:grpSp>
            <p:nvGrpSpPr>
              <p:cNvPr id="44" name="组合 43"/>
              <p:cNvGrpSpPr/>
              <p:nvPr/>
            </p:nvGrpSpPr>
            <p:grpSpPr>
              <a:xfrm rot="0">
                <a:off x="1978" y="1334"/>
                <a:ext cx="735" cy="362"/>
                <a:chOff x="2278" y="2759"/>
                <a:chExt cx="775" cy="418"/>
              </a:xfrm>
            </p:grpSpPr>
            <p:sp>
              <p:nvSpPr>
                <p:cNvPr id="12" name="圆角矩形 11"/>
                <p:cNvSpPr/>
                <p:nvPr/>
              </p:nvSpPr>
              <p:spPr>
                <a:xfrm>
                  <a:off x="2374" y="2759"/>
                  <a:ext cx="484" cy="3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13" name="文本框 12"/>
                <p:cNvSpPr txBox="1"/>
                <p:nvPr/>
              </p:nvSpPr>
              <p:spPr>
                <a:xfrm>
                  <a:off x="2278" y="2759"/>
                  <a:ext cx="775" cy="418"/>
                </a:xfrm>
                <a:prstGeom prst="rect">
                  <a:avLst/>
                </a:prstGeom>
                <a:noFill/>
              </p:spPr>
              <p:txBody>
                <a:bodyPr wrap="square" rtlCol="0">
                  <a:spAutoFit/>
                </a:bodyPr>
                <a:p>
                  <a:r>
                    <a:rPr lang="en-US" altLang="zh-CN" sz="900"/>
                    <a:t>CBS</a:t>
                  </a:r>
                  <a:endParaRPr lang="en-US" altLang="zh-CN" sz="900"/>
                </a:p>
              </p:txBody>
            </p:sp>
          </p:grpSp>
          <p:grpSp>
            <p:nvGrpSpPr>
              <p:cNvPr id="2" name="组合 1"/>
              <p:cNvGrpSpPr/>
              <p:nvPr/>
            </p:nvGrpSpPr>
            <p:grpSpPr>
              <a:xfrm rot="0">
                <a:off x="2458" y="1333"/>
                <a:ext cx="735" cy="362"/>
                <a:chOff x="2278" y="2759"/>
                <a:chExt cx="775" cy="418"/>
              </a:xfrm>
            </p:grpSpPr>
            <p:sp>
              <p:nvSpPr>
                <p:cNvPr id="3" name="圆角矩形 2"/>
                <p:cNvSpPr/>
                <p:nvPr/>
              </p:nvSpPr>
              <p:spPr>
                <a:xfrm>
                  <a:off x="2374" y="2759"/>
                  <a:ext cx="484" cy="3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4" name="文本框 3"/>
                <p:cNvSpPr txBox="1"/>
                <p:nvPr/>
              </p:nvSpPr>
              <p:spPr>
                <a:xfrm>
                  <a:off x="2278" y="2759"/>
                  <a:ext cx="775" cy="418"/>
                </a:xfrm>
                <a:prstGeom prst="rect">
                  <a:avLst/>
                </a:prstGeom>
                <a:noFill/>
              </p:spPr>
              <p:txBody>
                <a:bodyPr wrap="square" rtlCol="0">
                  <a:spAutoFit/>
                </a:bodyPr>
                <a:p>
                  <a:r>
                    <a:rPr lang="en-US" altLang="zh-CN" sz="900"/>
                    <a:t>CBS</a:t>
                  </a:r>
                  <a:endParaRPr lang="en-US" altLang="zh-CN" sz="900"/>
                </a:p>
              </p:txBody>
            </p:sp>
          </p:grpSp>
          <p:grpSp>
            <p:nvGrpSpPr>
              <p:cNvPr id="5" name="组合 4"/>
              <p:cNvGrpSpPr/>
              <p:nvPr/>
            </p:nvGrpSpPr>
            <p:grpSpPr>
              <a:xfrm rot="0">
                <a:off x="2915" y="1336"/>
                <a:ext cx="735" cy="362"/>
                <a:chOff x="2278" y="2759"/>
                <a:chExt cx="775" cy="418"/>
              </a:xfrm>
            </p:grpSpPr>
            <p:sp>
              <p:nvSpPr>
                <p:cNvPr id="6" name="圆角矩形 5"/>
                <p:cNvSpPr/>
                <p:nvPr/>
              </p:nvSpPr>
              <p:spPr>
                <a:xfrm>
                  <a:off x="2374" y="2759"/>
                  <a:ext cx="484" cy="3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7" name="文本框 6"/>
                <p:cNvSpPr txBox="1"/>
                <p:nvPr/>
              </p:nvSpPr>
              <p:spPr>
                <a:xfrm>
                  <a:off x="2278" y="2759"/>
                  <a:ext cx="775" cy="418"/>
                </a:xfrm>
                <a:prstGeom prst="rect">
                  <a:avLst/>
                </a:prstGeom>
                <a:noFill/>
              </p:spPr>
              <p:txBody>
                <a:bodyPr wrap="square" rtlCol="0">
                  <a:spAutoFit/>
                </a:bodyPr>
                <a:p>
                  <a:r>
                    <a:rPr lang="en-US" altLang="zh-CN" sz="900"/>
                    <a:t>CBS</a:t>
                  </a:r>
                  <a:endParaRPr lang="en-US" altLang="zh-CN" sz="900"/>
                </a:p>
              </p:txBody>
            </p:sp>
          </p:grpSp>
          <p:grpSp>
            <p:nvGrpSpPr>
              <p:cNvPr id="10" name="组合 9"/>
              <p:cNvGrpSpPr/>
              <p:nvPr/>
            </p:nvGrpSpPr>
            <p:grpSpPr>
              <a:xfrm rot="0">
                <a:off x="3357" y="1330"/>
                <a:ext cx="735" cy="362"/>
                <a:chOff x="2278" y="2759"/>
                <a:chExt cx="775" cy="418"/>
              </a:xfrm>
            </p:grpSpPr>
            <p:sp>
              <p:nvSpPr>
                <p:cNvPr id="11" name="圆角矩形 10"/>
                <p:cNvSpPr/>
                <p:nvPr/>
              </p:nvSpPr>
              <p:spPr>
                <a:xfrm>
                  <a:off x="2374" y="2759"/>
                  <a:ext cx="484" cy="3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14" name="文本框 13"/>
                <p:cNvSpPr txBox="1"/>
                <p:nvPr/>
              </p:nvSpPr>
              <p:spPr>
                <a:xfrm>
                  <a:off x="2278" y="2759"/>
                  <a:ext cx="775" cy="418"/>
                </a:xfrm>
                <a:prstGeom prst="rect">
                  <a:avLst/>
                </a:prstGeom>
                <a:noFill/>
              </p:spPr>
              <p:txBody>
                <a:bodyPr wrap="square" rtlCol="0">
                  <a:spAutoFit/>
                </a:bodyPr>
                <a:p>
                  <a:r>
                    <a:rPr lang="en-US" altLang="zh-CN" sz="900"/>
                    <a:t>CBS</a:t>
                  </a:r>
                  <a:endParaRPr lang="en-US" altLang="zh-CN" sz="900"/>
                </a:p>
              </p:txBody>
            </p:sp>
          </p:grpSp>
          <p:grpSp>
            <p:nvGrpSpPr>
              <p:cNvPr id="18" name="组合 17"/>
              <p:cNvGrpSpPr/>
              <p:nvPr/>
            </p:nvGrpSpPr>
            <p:grpSpPr>
              <a:xfrm>
                <a:off x="3848" y="1289"/>
                <a:ext cx="758" cy="362"/>
                <a:chOff x="2907" y="2366"/>
                <a:chExt cx="758" cy="362"/>
              </a:xfrm>
            </p:grpSpPr>
            <p:sp>
              <p:nvSpPr>
                <p:cNvPr id="15" name="圆角矩形 14"/>
                <p:cNvSpPr/>
                <p:nvPr/>
              </p:nvSpPr>
              <p:spPr>
                <a:xfrm>
                  <a:off x="2979" y="2398"/>
                  <a:ext cx="671" cy="29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sz="900"/>
                </a:p>
              </p:txBody>
            </p:sp>
            <p:sp>
              <p:nvSpPr>
                <p:cNvPr id="17" name="文本框 16"/>
                <p:cNvSpPr txBox="1"/>
                <p:nvPr/>
              </p:nvSpPr>
              <p:spPr>
                <a:xfrm>
                  <a:off x="2907" y="2366"/>
                  <a:ext cx="758" cy="362"/>
                </a:xfrm>
                <a:prstGeom prst="rect">
                  <a:avLst/>
                </a:prstGeom>
                <a:noFill/>
              </p:spPr>
              <p:txBody>
                <a:bodyPr wrap="none" rtlCol="0">
                  <a:spAutoFit/>
                </a:bodyPr>
                <a:p>
                  <a:r>
                    <a:rPr lang="en-US" altLang="zh-CN" sz="900"/>
                    <a:t>ELAN</a:t>
                  </a:r>
                  <a:endParaRPr lang="en-US" altLang="zh-CN" sz="900"/>
                </a:p>
              </p:txBody>
            </p:sp>
          </p:grpSp>
        </p:grpSp>
        <p:grpSp>
          <p:nvGrpSpPr>
            <p:cNvPr id="28" name="组合 27"/>
            <p:cNvGrpSpPr/>
            <p:nvPr/>
          </p:nvGrpSpPr>
          <p:grpSpPr>
            <a:xfrm>
              <a:off x="4822" y="1304"/>
              <a:ext cx="1244" cy="369"/>
              <a:chOff x="4888" y="1355"/>
              <a:chExt cx="1244" cy="369"/>
            </a:xfrm>
          </p:grpSpPr>
          <p:grpSp>
            <p:nvGrpSpPr>
              <p:cNvPr id="27" name="组合 26"/>
              <p:cNvGrpSpPr/>
              <p:nvPr/>
            </p:nvGrpSpPr>
            <p:grpSpPr>
              <a:xfrm>
                <a:off x="4888" y="1362"/>
                <a:ext cx="734" cy="362"/>
                <a:chOff x="4917" y="1947"/>
                <a:chExt cx="734" cy="362"/>
              </a:xfrm>
            </p:grpSpPr>
            <p:sp>
              <p:nvSpPr>
                <p:cNvPr id="20" name="圆角矩形 19"/>
                <p:cNvSpPr/>
                <p:nvPr/>
              </p:nvSpPr>
              <p:spPr>
                <a:xfrm>
                  <a:off x="5004" y="1981"/>
                  <a:ext cx="459" cy="293"/>
                </a:xfrm>
                <a:prstGeom prst="roundRect">
                  <a:avLst/>
                </a:prstGeom>
                <a:solidFill>
                  <a:schemeClr val="accent5">
                    <a:lumMod val="40000"/>
                    <a:lumOff val="6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23" name="文本框 22"/>
                <p:cNvSpPr txBox="1"/>
                <p:nvPr/>
              </p:nvSpPr>
              <p:spPr>
                <a:xfrm>
                  <a:off x="4917" y="1947"/>
                  <a:ext cx="735" cy="362"/>
                </a:xfrm>
                <a:prstGeom prst="rect">
                  <a:avLst/>
                </a:prstGeom>
                <a:noFill/>
              </p:spPr>
              <p:txBody>
                <a:bodyPr wrap="square" rtlCol="0">
                  <a:spAutoFit/>
                </a:bodyPr>
                <a:p>
                  <a:r>
                    <a:rPr lang="en-US" altLang="zh-CN" sz="900"/>
                    <a:t>MP1</a:t>
                  </a:r>
                  <a:endParaRPr lang="en-US" altLang="zh-CN" sz="900"/>
                </a:p>
              </p:txBody>
            </p:sp>
          </p:grpSp>
          <p:grpSp>
            <p:nvGrpSpPr>
              <p:cNvPr id="24" name="组合 23"/>
              <p:cNvGrpSpPr/>
              <p:nvPr/>
            </p:nvGrpSpPr>
            <p:grpSpPr>
              <a:xfrm>
                <a:off x="5374" y="1355"/>
                <a:ext cx="758" cy="362"/>
                <a:chOff x="2907" y="2366"/>
                <a:chExt cx="758" cy="362"/>
              </a:xfrm>
            </p:grpSpPr>
            <p:sp>
              <p:nvSpPr>
                <p:cNvPr id="25" name="圆角矩形 24"/>
                <p:cNvSpPr/>
                <p:nvPr/>
              </p:nvSpPr>
              <p:spPr>
                <a:xfrm>
                  <a:off x="2979" y="2398"/>
                  <a:ext cx="671" cy="29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sz="900"/>
                </a:p>
              </p:txBody>
            </p:sp>
            <p:sp>
              <p:nvSpPr>
                <p:cNvPr id="26" name="文本框 25"/>
                <p:cNvSpPr txBox="1"/>
                <p:nvPr/>
              </p:nvSpPr>
              <p:spPr>
                <a:xfrm>
                  <a:off x="2907" y="2366"/>
                  <a:ext cx="758" cy="362"/>
                </a:xfrm>
                <a:prstGeom prst="rect">
                  <a:avLst/>
                </a:prstGeom>
                <a:noFill/>
              </p:spPr>
              <p:txBody>
                <a:bodyPr wrap="none" rtlCol="0">
                  <a:spAutoFit/>
                </a:bodyPr>
                <a:p>
                  <a:r>
                    <a:rPr lang="en-US" altLang="zh-CN" sz="900"/>
                    <a:t>ELAN</a:t>
                  </a:r>
                  <a:endParaRPr lang="en-US" altLang="zh-CN" sz="900"/>
                </a:p>
              </p:txBody>
            </p:sp>
          </p:grpSp>
        </p:grpSp>
        <p:grpSp>
          <p:nvGrpSpPr>
            <p:cNvPr id="30" name="组合 29"/>
            <p:cNvGrpSpPr/>
            <p:nvPr/>
          </p:nvGrpSpPr>
          <p:grpSpPr>
            <a:xfrm>
              <a:off x="6297" y="1289"/>
              <a:ext cx="1244" cy="369"/>
              <a:chOff x="4888" y="1355"/>
              <a:chExt cx="1244" cy="369"/>
            </a:xfrm>
          </p:grpSpPr>
          <p:grpSp>
            <p:nvGrpSpPr>
              <p:cNvPr id="31" name="组合 30"/>
              <p:cNvGrpSpPr/>
              <p:nvPr/>
            </p:nvGrpSpPr>
            <p:grpSpPr>
              <a:xfrm>
                <a:off x="4888" y="1362"/>
                <a:ext cx="734" cy="362"/>
                <a:chOff x="4917" y="1947"/>
                <a:chExt cx="734" cy="362"/>
              </a:xfrm>
            </p:grpSpPr>
            <p:sp>
              <p:nvSpPr>
                <p:cNvPr id="32" name="圆角矩形 31"/>
                <p:cNvSpPr/>
                <p:nvPr/>
              </p:nvSpPr>
              <p:spPr>
                <a:xfrm>
                  <a:off x="5004" y="1981"/>
                  <a:ext cx="459" cy="293"/>
                </a:xfrm>
                <a:prstGeom prst="roundRect">
                  <a:avLst/>
                </a:prstGeom>
                <a:solidFill>
                  <a:schemeClr val="accent5">
                    <a:lumMod val="40000"/>
                    <a:lumOff val="6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33" name="文本框 32"/>
                <p:cNvSpPr txBox="1"/>
                <p:nvPr/>
              </p:nvSpPr>
              <p:spPr>
                <a:xfrm>
                  <a:off x="4917" y="1947"/>
                  <a:ext cx="735" cy="362"/>
                </a:xfrm>
                <a:prstGeom prst="rect">
                  <a:avLst/>
                </a:prstGeom>
                <a:noFill/>
              </p:spPr>
              <p:txBody>
                <a:bodyPr wrap="square" rtlCol="0">
                  <a:spAutoFit/>
                </a:bodyPr>
                <a:p>
                  <a:r>
                    <a:rPr lang="en-US" altLang="zh-CN" sz="900"/>
                    <a:t>MP1</a:t>
                  </a:r>
                  <a:endParaRPr lang="en-US" altLang="zh-CN" sz="900"/>
                </a:p>
              </p:txBody>
            </p:sp>
          </p:grpSp>
          <p:grpSp>
            <p:nvGrpSpPr>
              <p:cNvPr id="34" name="组合 33"/>
              <p:cNvGrpSpPr/>
              <p:nvPr/>
            </p:nvGrpSpPr>
            <p:grpSpPr>
              <a:xfrm>
                <a:off x="5374" y="1355"/>
                <a:ext cx="758" cy="362"/>
                <a:chOff x="2907" y="2366"/>
                <a:chExt cx="758" cy="362"/>
              </a:xfrm>
            </p:grpSpPr>
            <p:sp>
              <p:nvSpPr>
                <p:cNvPr id="35" name="圆角矩形 34"/>
                <p:cNvSpPr/>
                <p:nvPr/>
              </p:nvSpPr>
              <p:spPr>
                <a:xfrm>
                  <a:off x="2979" y="2398"/>
                  <a:ext cx="671" cy="29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sz="900"/>
                </a:p>
              </p:txBody>
            </p:sp>
            <p:sp>
              <p:nvSpPr>
                <p:cNvPr id="36" name="文本框 35"/>
                <p:cNvSpPr txBox="1"/>
                <p:nvPr/>
              </p:nvSpPr>
              <p:spPr>
                <a:xfrm>
                  <a:off x="2907" y="2366"/>
                  <a:ext cx="758" cy="362"/>
                </a:xfrm>
                <a:prstGeom prst="rect">
                  <a:avLst/>
                </a:prstGeom>
                <a:noFill/>
              </p:spPr>
              <p:txBody>
                <a:bodyPr wrap="none" rtlCol="0">
                  <a:spAutoFit/>
                </a:bodyPr>
                <a:p>
                  <a:r>
                    <a:rPr lang="en-US" altLang="zh-CN" sz="900"/>
                    <a:t>ELAN</a:t>
                  </a:r>
                  <a:endParaRPr lang="en-US" altLang="zh-CN" sz="900"/>
                </a:p>
              </p:txBody>
            </p:sp>
          </p:grpSp>
        </p:grpSp>
        <p:grpSp>
          <p:nvGrpSpPr>
            <p:cNvPr id="37" name="组合 36"/>
            <p:cNvGrpSpPr/>
            <p:nvPr/>
          </p:nvGrpSpPr>
          <p:grpSpPr>
            <a:xfrm>
              <a:off x="7769" y="1292"/>
              <a:ext cx="1244" cy="369"/>
              <a:chOff x="4888" y="1355"/>
              <a:chExt cx="1244" cy="369"/>
            </a:xfrm>
          </p:grpSpPr>
          <p:grpSp>
            <p:nvGrpSpPr>
              <p:cNvPr id="38" name="组合 37"/>
              <p:cNvGrpSpPr/>
              <p:nvPr/>
            </p:nvGrpSpPr>
            <p:grpSpPr>
              <a:xfrm>
                <a:off x="4888" y="1362"/>
                <a:ext cx="734" cy="362"/>
                <a:chOff x="4917" y="1947"/>
                <a:chExt cx="734" cy="362"/>
              </a:xfrm>
            </p:grpSpPr>
            <p:sp>
              <p:nvSpPr>
                <p:cNvPr id="39" name="圆角矩形 38"/>
                <p:cNvSpPr/>
                <p:nvPr/>
              </p:nvSpPr>
              <p:spPr>
                <a:xfrm>
                  <a:off x="5004" y="1981"/>
                  <a:ext cx="459" cy="293"/>
                </a:xfrm>
                <a:prstGeom prst="roundRect">
                  <a:avLst/>
                </a:prstGeom>
                <a:solidFill>
                  <a:schemeClr val="accent5">
                    <a:lumMod val="40000"/>
                    <a:lumOff val="6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40" name="文本框 39"/>
                <p:cNvSpPr txBox="1"/>
                <p:nvPr/>
              </p:nvSpPr>
              <p:spPr>
                <a:xfrm>
                  <a:off x="4917" y="1947"/>
                  <a:ext cx="735" cy="362"/>
                </a:xfrm>
                <a:prstGeom prst="rect">
                  <a:avLst/>
                </a:prstGeom>
                <a:noFill/>
              </p:spPr>
              <p:txBody>
                <a:bodyPr wrap="square" rtlCol="0">
                  <a:spAutoFit/>
                </a:bodyPr>
                <a:p>
                  <a:r>
                    <a:rPr lang="en-US" altLang="zh-CN" sz="900"/>
                    <a:t>MP1</a:t>
                  </a:r>
                  <a:endParaRPr lang="en-US" altLang="zh-CN" sz="900"/>
                </a:p>
              </p:txBody>
            </p:sp>
          </p:grpSp>
          <p:grpSp>
            <p:nvGrpSpPr>
              <p:cNvPr id="41" name="组合 40"/>
              <p:cNvGrpSpPr/>
              <p:nvPr/>
            </p:nvGrpSpPr>
            <p:grpSpPr>
              <a:xfrm>
                <a:off x="5374" y="1355"/>
                <a:ext cx="758" cy="362"/>
                <a:chOff x="2907" y="2366"/>
                <a:chExt cx="758" cy="362"/>
              </a:xfrm>
            </p:grpSpPr>
            <p:sp>
              <p:nvSpPr>
                <p:cNvPr id="42" name="圆角矩形 41"/>
                <p:cNvSpPr/>
                <p:nvPr/>
              </p:nvSpPr>
              <p:spPr>
                <a:xfrm>
                  <a:off x="2979" y="2398"/>
                  <a:ext cx="671" cy="29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sz="900"/>
                </a:p>
              </p:txBody>
            </p:sp>
            <p:sp>
              <p:nvSpPr>
                <p:cNvPr id="43" name="文本框 42"/>
                <p:cNvSpPr txBox="1"/>
                <p:nvPr/>
              </p:nvSpPr>
              <p:spPr>
                <a:xfrm>
                  <a:off x="2907" y="2366"/>
                  <a:ext cx="758" cy="362"/>
                </a:xfrm>
                <a:prstGeom prst="rect">
                  <a:avLst/>
                </a:prstGeom>
                <a:noFill/>
              </p:spPr>
              <p:txBody>
                <a:bodyPr wrap="none" rtlCol="0">
                  <a:spAutoFit/>
                </a:bodyPr>
                <a:p>
                  <a:r>
                    <a:rPr lang="en-US" altLang="zh-CN" sz="900"/>
                    <a:t>ELAN</a:t>
                  </a:r>
                  <a:endParaRPr lang="en-US" altLang="zh-CN" sz="900"/>
                </a:p>
              </p:txBody>
            </p:sp>
          </p:grpSp>
        </p:grpSp>
        <p:grpSp>
          <p:nvGrpSpPr>
            <p:cNvPr id="77" name="组合 76"/>
            <p:cNvGrpSpPr/>
            <p:nvPr/>
          </p:nvGrpSpPr>
          <p:grpSpPr>
            <a:xfrm rot="0">
              <a:off x="5808" y="2065"/>
              <a:ext cx="735" cy="362"/>
              <a:chOff x="2278" y="2759"/>
              <a:chExt cx="775" cy="418"/>
            </a:xfrm>
          </p:grpSpPr>
          <p:sp>
            <p:nvSpPr>
              <p:cNvPr id="78" name="圆角矩形 77"/>
              <p:cNvSpPr/>
              <p:nvPr/>
            </p:nvSpPr>
            <p:spPr>
              <a:xfrm>
                <a:off x="2374" y="2759"/>
                <a:ext cx="484" cy="3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80" name="文本框 79"/>
              <p:cNvSpPr txBox="1"/>
              <p:nvPr/>
            </p:nvSpPr>
            <p:spPr>
              <a:xfrm>
                <a:off x="2278" y="2759"/>
                <a:ext cx="775" cy="418"/>
              </a:xfrm>
              <a:prstGeom prst="rect">
                <a:avLst/>
              </a:prstGeom>
              <a:noFill/>
            </p:spPr>
            <p:txBody>
              <a:bodyPr wrap="square" rtlCol="0">
                <a:spAutoFit/>
              </a:bodyPr>
              <a:p>
                <a:r>
                  <a:rPr lang="en-US" altLang="zh-CN" sz="900"/>
                  <a:t>CBS</a:t>
                </a:r>
                <a:endParaRPr lang="en-US" altLang="zh-CN" sz="900"/>
              </a:p>
            </p:txBody>
          </p:sp>
        </p:grpSp>
        <p:grpSp>
          <p:nvGrpSpPr>
            <p:cNvPr id="84" name="组合 83"/>
            <p:cNvGrpSpPr/>
            <p:nvPr/>
          </p:nvGrpSpPr>
          <p:grpSpPr>
            <a:xfrm rot="0">
              <a:off x="7277" y="2063"/>
              <a:ext cx="735" cy="362"/>
              <a:chOff x="2278" y="2759"/>
              <a:chExt cx="775" cy="418"/>
            </a:xfrm>
          </p:grpSpPr>
          <p:sp>
            <p:nvSpPr>
              <p:cNvPr id="99" name="圆角矩形 98"/>
              <p:cNvSpPr/>
              <p:nvPr/>
            </p:nvSpPr>
            <p:spPr>
              <a:xfrm>
                <a:off x="2374" y="2759"/>
                <a:ext cx="484" cy="3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100" name="文本框 99"/>
              <p:cNvSpPr txBox="1"/>
              <p:nvPr/>
            </p:nvSpPr>
            <p:spPr>
              <a:xfrm>
                <a:off x="2278" y="2759"/>
                <a:ext cx="775" cy="418"/>
              </a:xfrm>
              <a:prstGeom prst="rect">
                <a:avLst/>
              </a:prstGeom>
              <a:noFill/>
            </p:spPr>
            <p:txBody>
              <a:bodyPr wrap="square" rtlCol="0">
                <a:spAutoFit/>
              </a:bodyPr>
              <a:p>
                <a:r>
                  <a:rPr lang="en-US" altLang="zh-CN" sz="900"/>
                  <a:t>CBS</a:t>
                </a:r>
                <a:endParaRPr lang="en-US" altLang="zh-CN" sz="900"/>
              </a:p>
            </p:txBody>
          </p:sp>
        </p:grpSp>
        <p:grpSp>
          <p:nvGrpSpPr>
            <p:cNvPr id="142" name="组合 141"/>
            <p:cNvGrpSpPr/>
            <p:nvPr/>
          </p:nvGrpSpPr>
          <p:grpSpPr>
            <a:xfrm>
              <a:off x="8885" y="2658"/>
              <a:ext cx="604" cy="362"/>
              <a:chOff x="8906" y="2886"/>
              <a:chExt cx="604" cy="362"/>
            </a:xfrm>
          </p:grpSpPr>
          <p:sp>
            <p:nvSpPr>
              <p:cNvPr id="134" name="圆角矩形 133"/>
              <p:cNvSpPr/>
              <p:nvPr/>
            </p:nvSpPr>
            <p:spPr>
              <a:xfrm>
                <a:off x="8906" y="2886"/>
                <a:ext cx="565" cy="327"/>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135" name="文本框 134"/>
              <p:cNvSpPr txBox="1"/>
              <p:nvPr/>
            </p:nvSpPr>
            <p:spPr>
              <a:xfrm>
                <a:off x="8906" y="2886"/>
                <a:ext cx="604" cy="362"/>
              </a:xfrm>
              <a:prstGeom prst="rect">
                <a:avLst/>
              </a:prstGeom>
              <a:noFill/>
            </p:spPr>
            <p:txBody>
              <a:bodyPr wrap="square" rtlCol="0">
                <a:spAutoFit/>
              </a:bodyPr>
              <a:p>
                <a:r>
                  <a:rPr lang="en-US" altLang="zh-CN" sz="900"/>
                  <a:t>UP</a:t>
                </a:r>
                <a:endParaRPr lang="en-US" altLang="zh-CN" sz="900"/>
              </a:p>
            </p:txBody>
          </p:sp>
        </p:grpSp>
        <p:grpSp>
          <p:nvGrpSpPr>
            <p:cNvPr id="138" name="组合 137"/>
            <p:cNvGrpSpPr/>
            <p:nvPr/>
          </p:nvGrpSpPr>
          <p:grpSpPr>
            <a:xfrm rot="0">
              <a:off x="8593" y="2045"/>
              <a:ext cx="1189" cy="362"/>
              <a:chOff x="8139" y="1686"/>
              <a:chExt cx="1189" cy="362"/>
            </a:xfrm>
            <a:solidFill>
              <a:srgbClr val="FF0000"/>
            </a:solidFill>
          </p:grpSpPr>
          <p:sp>
            <p:nvSpPr>
              <p:cNvPr id="139" name="圆角矩形 138"/>
              <p:cNvSpPr/>
              <p:nvPr/>
            </p:nvSpPr>
            <p:spPr>
              <a:xfrm>
                <a:off x="8268" y="1704"/>
                <a:ext cx="800" cy="298"/>
              </a:xfrm>
              <a:prstGeom prst="roundRect">
                <a:avLst/>
              </a:prstGeom>
              <a:grpFill/>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sz="900"/>
              </a:p>
            </p:txBody>
          </p:sp>
          <p:sp>
            <p:nvSpPr>
              <p:cNvPr id="140" name="文本框 139"/>
              <p:cNvSpPr txBox="1"/>
              <p:nvPr/>
            </p:nvSpPr>
            <p:spPr>
              <a:xfrm>
                <a:off x="8139" y="1686"/>
                <a:ext cx="1189" cy="362"/>
              </a:xfrm>
              <a:prstGeom prst="rect">
                <a:avLst/>
              </a:prstGeom>
              <a:grpFill/>
            </p:spPr>
            <p:style>
              <a:lnRef idx="1">
                <a:schemeClr val="accent3"/>
              </a:lnRef>
              <a:fillRef idx="2">
                <a:schemeClr val="accent3"/>
              </a:fillRef>
              <a:effectRef idx="1">
                <a:schemeClr val="accent3"/>
              </a:effectRef>
              <a:fontRef idx="minor">
                <a:schemeClr val="dk1"/>
              </a:fontRef>
            </p:style>
            <p:txBody>
              <a:bodyPr wrap="square" rtlCol="0">
                <a:spAutoFit/>
              </a:bodyPr>
              <a:p>
                <a:r>
                  <a:rPr lang="en-US" altLang="zh-CN" sz="900"/>
                  <a:t>SPPCSPC</a:t>
                </a:r>
                <a:endParaRPr lang="en-US" altLang="zh-CN" sz="900"/>
              </a:p>
            </p:txBody>
          </p:sp>
        </p:grpSp>
        <p:cxnSp>
          <p:nvCxnSpPr>
            <p:cNvPr id="141" name="直接箭头连接符 140"/>
            <p:cNvCxnSpPr>
              <a:stCxn id="140" idx="2"/>
              <a:endCxn id="135" idx="0"/>
            </p:cNvCxnSpPr>
            <p:nvPr/>
          </p:nvCxnSpPr>
          <p:spPr>
            <a:xfrm flipH="1">
              <a:off x="9187" y="2407"/>
              <a:ext cx="1" cy="2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4" name="组合 173"/>
            <p:cNvGrpSpPr/>
            <p:nvPr/>
          </p:nvGrpSpPr>
          <p:grpSpPr>
            <a:xfrm>
              <a:off x="7864" y="4423"/>
              <a:ext cx="948" cy="362"/>
              <a:chOff x="8051" y="4576"/>
              <a:chExt cx="948" cy="362"/>
            </a:xfrm>
          </p:grpSpPr>
          <p:sp>
            <p:nvSpPr>
              <p:cNvPr id="166" name="圆角矩形 165"/>
              <p:cNvSpPr/>
              <p:nvPr/>
            </p:nvSpPr>
            <p:spPr>
              <a:xfrm>
                <a:off x="8088" y="4608"/>
                <a:ext cx="877" cy="29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sz="900"/>
              </a:p>
            </p:txBody>
          </p:sp>
          <p:sp>
            <p:nvSpPr>
              <p:cNvPr id="173" name="文本框 172"/>
              <p:cNvSpPr txBox="1"/>
              <p:nvPr/>
            </p:nvSpPr>
            <p:spPr>
              <a:xfrm>
                <a:off x="8051" y="4576"/>
                <a:ext cx="948" cy="362"/>
              </a:xfrm>
              <a:prstGeom prst="rect">
                <a:avLst/>
              </a:prstGeom>
              <a:noFill/>
            </p:spPr>
            <p:txBody>
              <a:bodyPr wrap="none" rtlCol="0">
                <a:spAutoFit/>
              </a:bodyPr>
              <a:p>
                <a:r>
                  <a:rPr lang="en-US" altLang="zh-CN" sz="900"/>
                  <a:t>ELAN-H</a:t>
                </a:r>
                <a:endParaRPr lang="en-US" altLang="zh-CN" sz="900"/>
              </a:p>
            </p:txBody>
          </p:sp>
        </p:grpSp>
        <p:grpSp>
          <p:nvGrpSpPr>
            <p:cNvPr id="177" name="组合 176"/>
            <p:cNvGrpSpPr/>
            <p:nvPr/>
          </p:nvGrpSpPr>
          <p:grpSpPr>
            <a:xfrm>
              <a:off x="8035" y="5065"/>
              <a:ext cx="604" cy="362"/>
              <a:chOff x="8906" y="2886"/>
              <a:chExt cx="604" cy="362"/>
            </a:xfrm>
          </p:grpSpPr>
          <p:sp>
            <p:nvSpPr>
              <p:cNvPr id="179" name="圆角矩形 178"/>
              <p:cNvSpPr/>
              <p:nvPr/>
            </p:nvSpPr>
            <p:spPr>
              <a:xfrm>
                <a:off x="8906" y="2886"/>
                <a:ext cx="565" cy="327"/>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180" name="文本框 179"/>
              <p:cNvSpPr txBox="1"/>
              <p:nvPr/>
            </p:nvSpPr>
            <p:spPr>
              <a:xfrm>
                <a:off x="8906" y="2886"/>
                <a:ext cx="604" cy="362"/>
              </a:xfrm>
              <a:prstGeom prst="rect">
                <a:avLst/>
              </a:prstGeom>
              <a:noFill/>
            </p:spPr>
            <p:txBody>
              <a:bodyPr wrap="square" rtlCol="0">
                <a:spAutoFit/>
              </a:bodyPr>
              <a:p>
                <a:r>
                  <a:rPr lang="en-US" altLang="zh-CN" sz="900"/>
                  <a:t>UP</a:t>
                </a:r>
                <a:endParaRPr lang="en-US" altLang="zh-CN" sz="900"/>
              </a:p>
            </p:txBody>
          </p:sp>
        </p:grpSp>
        <p:grpSp>
          <p:nvGrpSpPr>
            <p:cNvPr id="190" name="组合 189"/>
            <p:cNvGrpSpPr/>
            <p:nvPr/>
          </p:nvGrpSpPr>
          <p:grpSpPr>
            <a:xfrm rot="16200000">
              <a:off x="9728" y="5087"/>
              <a:ext cx="1216" cy="386"/>
              <a:chOff x="3659" y="2779"/>
              <a:chExt cx="1216" cy="386"/>
            </a:xfrm>
          </p:grpSpPr>
          <p:sp>
            <p:nvSpPr>
              <p:cNvPr id="194" name="流程图: 手动操作 193"/>
              <p:cNvSpPr/>
              <p:nvPr/>
            </p:nvSpPr>
            <p:spPr>
              <a:xfrm>
                <a:off x="3659" y="2814"/>
                <a:ext cx="1217" cy="31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2" name="文本框 201"/>
              <p:cNvSpPr txBox="1"/>
              <p:nvPr/>
            </p:nvSpPr>
            <p:spPr>
              <a:xfrm>
                <a:off x="3829" y="2779"/>
                <a:ext cx="877" cy="386"/>
              </a:xfrm>
              <a:prstGeom prst="rect">
                <a:avLst/>
              </a:prstGeom>
              <a:noFill/>
            </p:spPr>
            <p:txBody>
              <a:bodyPr wrap="none" rtlCol="0">
                <a:spAutoFit/>
              </a:bodyPr>
              <a:p>
                <a:r>
                  <a:rPr lang="en-US" altLang="zh-CN" sz="1000"/>
                  <a:t>concat</a:t>
                </a:r>
                <a:endParaRPr lang="en-US" altLang="zh-CN" sz="1000"/>
              </a:p>
            </p:txBody>
          </p:sp>
        </p:grpSp>
        <p:cxnSp>
          <p:nvCxnSpPr>
            <p:cNvPr id="208" name="直接箭头连接符 207"/>
            <p:cNvCxnSpPr/>
            <p:nvPr/>
          </p:nvCxnSpPr>
          <p:spPr>
            <a:xfrm flipV="1">
              <a:off x="10509" y="5291"/>
              <a:ext cx="268" cy="6"/>
            </a:xfrm>
            <a:prstGeom prst="straightConnector1">
              <a:avLst/>
            </a:prstGeom>
            <a:ln w="12700" cmpd="sng">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210" name="组合 209"/>
            <p:cNvGrpSpPr/>
            <p:nvPr/>
          </p:nvGrpSpPr>
          <p:grpSpPr>
            <a:xfrm rot="0">
              <a:off x="10731" y="5098"/>
              <a:ext cx="948" cy="362"/>
              <a:chOff x="8051" y="4576"/>
              <a:chExt cx="948" cy="362"/>
            </a:xfrm>
          </p:grpSpPr>
          <p:sp>
            <p:nvSpPr>
              <p:cNvPr id="211" name="圆角矩形 210"/>
              <p:cNvSpPr/>
              <p:nvPr/>
            </p:nvSpPr>
            <p:spPr>
              <a:xfrm>
                <a:off x="8088" y="4608"/>
                <a:ext cx="877" cy="29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sz="900"/>
              </a:p>
            </p:txBody>
          </p:sp>
          <p:sp>
            <p:nvSpPr>
              <p:cNvPr id="212" name="文本框 211"/>
              <p:cNvSpPr txBox="1"/>
              <p:nvPr/>
            </p:nvSpPr>
            <p:spPr>
              <a:xfrm>
                <a:off x="8051" y="4576"/>
                <a:ext cx="948" cy="362"/>
              </a:xfrm>
              <a:prstGeom prst="rect">
                <a:avLst/>
              </a:prstGeom>
              <a:noFill/>
            </p:spPr>
            <p:txBody>
              <a:bodyPr wrap="none" rtlCol="0">
                <a:spAutoFit/>
              </a:bodyPr>
              <a:p>
                <a:r>
                  <a:rPr lang="en-US" altLang="zh-CN" sz="900"/>
                  <a:t>ELAN-H</a:t>
                </a:r>
                <a:endParaRPr lang="en-US" altLang="zh-CN" sz="900"/>
              </a:p>
            </p:txBody>
          </p:sp>
        </p:grpSp>
        <p:grpSp>
          <p:nvGrpSpPr>
            <p:cNvPr id="213" name="组合 212"/>
            <p:cNvGrpSpPr/>
            <p:nvPr/>
          </p:nvGrpSpPr>
          <p:grpSpPr>
            <a:xfrm rot="0">
              <a:off x="11834" y="5101"/>
              <a:ext cx="735" cy="362"/>
              <a:chOff x="2278" y="2726"/>
              <a:chExt cx="775" cy="418"/>
            </a:xfrm>
          </p:grpSpPr>
          <p:sp>
            <p:nvSpPr>
              <p:cNvPr id="214" name="圆角矩形 213"/>
              <p:cNvSpPr/>
              <p:nvPr/>
            </p:nvSpPr>
            <p:spPr>
              <a:xfrm>
                <a:off x="2374" y="2759"/>
                <a:ext cx="484" cy="3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215" name="文本框 214"/>
              <p:cNvSpPr txBox="1"/>
              <p:nvPr/>
            </p:nvSpPr>
            <p:spPr>
              <a:xfrm>
                <a:off x="2278" y="2726"/>
                <a:ext cx="775" cy="418"/>
              </a:xfrm>
              <a:prstGeom prst="rect">
                <a:avLst/>
              </a:prstGeom>
              <a:noFill/>
            </p:spPr>
            <p:txBody>
              <a:bodyPr wrap="square" rtlCol="0">
                <a:spAutoFit/>
              </a:bodyPr>
              <a:p>
                <a:r>
                  <a:rPr lang="en-US" altLang="zh-CN" sz="900"/>
                  <a:t>REP</a:t>
                </a:r>
                <a:endParaRPr lang="en-US" altLang="zh-CN" sz="900"/>
              </a:p>
            </p:txBody>
          </p:sp>
        </p:grpSp>
        <p:grpSp>
          <p:nvGrpSpPr>
            <p:cNvPr id="216" name="组合 215"/>
            <p:cNvGrpSpPr/>
            <p:nvPr/>
          </p:nvGrpSpPr>
          <p:grpSpPr>
            <a:xfrm rot="0">
              <a:off x="12258" y="5110"/>
              <a:ext cx="735" cy="362"/>
              <a:chOff x="2228" y="2733"/>
              <a:chExt cx="775" cy="418"/>
            </a:xfrm>
          </p:grpSpPr>
          <p:sp>
            <p:nvSpPr>
              <p:cNvPr id="217" name="圆角矩形 216"/>
              <p:cNvSpPr/>
              <p:nvPr/>
            </p:nvSpPr>
            <p:spPr>
              <a:xfrm>
                <a:off x="2374" y="2759"/>
                <a:ext cx="484" cy="3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218" name="文本框 217"/>
              <p:cNvSpPr txBox="1"/>
              <p:nvPr/>
            </p:nvSpPr>
            <p:spPr>
              <a:xfrm>
                <a:off x="2228" y="2733"/>
                <a:ext cx="775" cy="418"/>
              </a:xfrm>
              <a:prstGeom prst="rect">
                <a:avLst/>
              </a:prstGeom>
              <a:noFill/>
            </p:spPr>
            <p:txBody>
              <a:bodyPr wrap="square" rtlCol="0">
                <a:spAutoFit/>
              </a:bodyPr>
              <a:p>
                <a:pPr lvl="8"/>
                <a:r>
                  <a:rPr lang="en-US" altLang="zh-CN" sz="900"/>
                  <a:t>Conv</a:t>
                </a:r>
                <a:endParaRPr lang="en-US" altLang="zh-CN" sz="900"/>
              </a:p>
            </p:txBody>
          </p:sp>
        </p:grpSp>
        <p:grpSp>
          <p:nvGrpSpPr>
            <p:cNvPr id="219" name="组合 218"/>
            <p:cNvGrpSpPr/>
            <p:nvPr/>
          </p:nvGrpSpPr>
          <p:grpSpPr>
            <a:xfrm rot="0">
              <a:off x="13096" y="5089"/>
              <a:ext cx="952" cy="386"/>
              <a:chOff x="11477" y="3531"/>
              <a:chExt cx="1003" cy="386"/>
            </a:xfrm>
            <a:solidFill>
              <a:srgbClr val="92D050"/>
            </a:solidFill>
          </p:grpSpPr>
          <p:sp>
            <p:nvSpPr>
              <p:cNvPr id="220" name="圆角矩形 219"/>
              <p:cNvSpPr/>
              <p:nvPr/>
            </p:nvSpPr>
            <p:spPr>
              <a:xfrm>
                <a:off x="11532" y="3552"/>
                <a:ext cx="762" cy="344"/>
              </a:xfrm>
              <a:prstGeom prst="roundRect">
                <a:avLst/>
              </a:prstGeom>
              <a:grpFill/>
            </p:spPr>
            <p:style>
              <a:lnRef idx="1">
                <a:schemeClr val="accent5"/>
              </a:lnRef>
              <a:fillRef idx="2">
                <a:schemeClr val="accent5"/>
              </a:fillRef>
              <a:effectRef idx="1">
                <a:schemeClr val="accent5"/>
              </a:effectRef>
              <a:fontRef idx="minor">
                <a:schemeClr val="dk1"/>
              </a:fontRef>
            </p:style>
            <p:txBody>
              <a:bodyPr rtlCol="0" anchor="ctr"/>
              <a:p>
                <a:pPr algn="ctr"/>
                <a:endParaRPr lang="zh-CN" altLang="en-US"/>
              </a:p>
            </p:txBody>
          </p:sp>
          <p:sp>
            <p:nvSpPr>
              <p:cNvPr id="221" name="文本框 220"/>
              <p:cNvSpPr txBox="1"/>
              <p:nvPr/>
            </p:nvSpPr>
            <p:spPr>
              <a:xfrm>
                <a:off x="11477" y="3531"/>
                <a:ext cx="1003" cy="386"/>
              </a:xfrm>
              <a:prstGeom prst="rect">
                <a:avLst/>
              </a:prstGeom>
              <a:grpFill/>
            </p:spPr>
            <p:style>
              <a:lnRef idx="1">
                <a:schemeClr val="accent5"/>
              </a:lnRef>
              <a:fillRef idx="2">
                <a:schemeClr val="accent5"/>
              </a:fillRef>
              <a:effectRef idx="1">
                <a:schemeClr val="accent5"/>
              </a:effectRef>
              <a:fontRef idx="minor">
                <a:schemeClr val="dk1"/>
              </a:fontRef>
            </p:style>
            <p:txBody>
              <a:bodyPr wrap="square" rtlCol="0">
                <a:spAutoFit/>
              </a:bodyPr>
              <a:p>
                <a:r>
                  <a:rPr lang="en-US" altLang="zh-CN" sz="1000"/>
                  <a:t>Predict</a:t>
                </a:r>
                <a:endParaRPr lang="en-US" altLang="zh-CN" sz="1000"/>
              </a:p>
            </p:txBody>
          </p:sp>
        </p:grpSp>
        <p:grpSp>
          <p:nvGrpSpPr>
            <p:cNvPr id="229" name="组合 228"/>
            <p:cNvGrpSpPr/>
            <p:nvPr/>
          </p:nvGrpSpPr>
          <p:grpSpPr>
            <a:xfrm rot="16200000">
              <a:off x="9743" y="6898"/>
              <a:ext cx="1216" cy="386"/>
              <a:chOff x="3659" y="2779"/>
              <a:chExt cx="1216" cy="386"/>
            </a:xfrm>
          </p:grpSpPr>
          <p:sp>
            <p:nvSpPr>
              <p:cNvPr id="230" name="流程图: 手动操作 229"/>
              <p:cNvSpPr/>
              <p:nvPr/>
            </p:nvSpPr>
            <p:spPr>
              <a:xfrm>
                <a:off x="3659" y="2814"/>
                <a:ext cx="1217" cy="31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1" name="文本框 230"/>
              <p:cNvSpPr txBox="1"/>
              <p:nvPr/>
            </p:nvSpPr>
            <p:spPr>
              <a:xfrm>
                <a:off x="3829" y="2779"/>
                <a:ext cx="877" cy="386"/>
              </a:xfrm>
              <a:prstGeom prst="rect">
                <a:avLst/>
              </a:prstGeom>
              <a:noFill/>
            </p:spPr>
            <p:txBody>
              <a:bodyPr wrap="none" rtlCol="0">
                <a:spAutoFit/>
              </a:bodyPr>
              <a:p>
                <a:r>
                  <a:rPr lang="en-US" altLang="zh-CN" sz="1000"/>
                  <a:t>concat</a:t>
                </a:r>
                <a:endParaRPr lang="en-US" altLang="zh-CN" sz="1000"/>
              </a:p>
            </p:txBody>
          </p:sp>
        </p:grpSp>
        <p:grpSp>
          <p:nvGrpSpPr>
            <p:cNvPr id="232" name="组合 231"/>
            <p:cNvGrpSpPr/>
            <p:nvPr/>
          </p:nvGrpSpPr>
          <p:grpSpPr>
            <a:xfrm rot="0">
              <a:off x="10731" y="6910"/>
              <a:ext cx="948" cy="362"/>
              <a:chOff x="8051" y="4576"/>
              <a:chExt cx="948" cy="362"/>
            </a:xfrm>
          </p:grpSpPr>
          <p:sp>
            <p:nvSpPr>
              <p:cNvPr id="233" name="圆角矩形 232"/>
              <p:cNvSpPr/>
              <p:nvPr/>
            </p:nvSpPr>
            <p:spPr>
              <a:xfrm>
                <a:off x="8088" y="4608"/>
                <a:ext cx="877" cy="29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sz="900"/>
              </a:p>
            </p:txBody>
          </p:sp>
          <p:sp>
            <p:nvSpPr>
              <p:cNvPr id="234" name="文本框 233"/>
              <p:cNvSpPr txBox="1"/>
              <p:nvPr/>
            </p:nvSpPr>
            <p:spPr>
              <a:xfrm>
                <a:off x="8051" y="4576"/>
                <a:ext cx="948" cy="362"/>
              </a:xfrm>
              <a:prstGeom prst="rect">
                <a:avLst/>
              </a:prstGeom>
              <a:noFill/>
            </p:spPr>
            <p:txBody>
              <a:bodyPr wrap="none" rtlCol="0">
                <a:spAutoFit/>
              </a:bodyPr>
              <a:p>
                <a:r>
                  <a:rPr lang="en-US" altLang="zh-CN" sz="900"/>
                  <a:t>ELAN-H</a:t>
                </a:r>
                <a:endParaRPr lang="en-US" altLang="zh-CN" sz="900"/>
              </a:p>
            </p:txBody>
          </p:sp>
        </p:grpSp>
        <p:grpSp>
          <p:nvGrpSpPr>
            <p:cNvPr id="238" name="组合 237"/>
            <p:cNvGrpSpPr/>
            <p:nvPr/>
          </p:nvGrpSpPr>
          <p:grpSpPr>
            <a:xfrm rot="0">
              <a:off x="11865" y="6901"/>
              <a:ext cx="735" cy="362"/>
              <a:chOff x="2278" y="2726"/>
              <a:chExt cx="775" cy="418"/>
            </a:xfrm>
          </p:grpSpPr>
          <p:sp>
            <p:nvSpPr>
              <p:cNvPr id="239" name="圆角矩形 238"/>
              <p:cNvSpPr/>
              <p:nvPr/>
            </p:nvSpPr>
            <p:spPr>
              <a:xfrm>
                <a:off x="2374" y="2759"/>
                <a:ext cx="484" cy="3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240" name="文本框 239"/>
              <p:cNvSpPr txBox="1"/>
              <p:nvPr/>
            </p:nvSpPr>
            <p:spPr>
              <a:xfrm>
                <a:off x="2278" y="2726"/>
                <a:ext cx="775" cy="418"/>
              </a:xfrm>
              <a:prstGeom prst="rect">
                <a:avLst/>
              </a:prstGeom>
              <a:noFill/>
            </p:spPr>
            <p:txBody>
              <a:bodyPr wrap="square" rtlCol="0">
                <a:spAutoFit/>
              </a:bodyPr>
              <a:p>
                <a:r>
                  <a:rPr lang="en-US" altLang="zh-CN" sz="900"/>
                  <a:t>REP</a:t>
                </a:r>
                <a:endParaRPr lang="en-US" altLang="zh-CN" sz="900"/>
              </a:p>
            </p:txBody>
          </p:sp>
        </p:grpSp>
        <p:grpSp>
          <p:nvGrpSpPr>
            <p:cNvPr id="241" name="组合 240"/>
            <p:cNvGrpSpPr/>
            <p:nvPr/>
          </p:nvGrpSpPr>
          <p:grpSpPr>
            <a:xfrm rot="0">
              <a:off x="12289" y="6910"/>
              <a:ext cx="735" cy="362"/>
              <a:chOff x="2228" y="2733"/>
              <a:chExt cx="775" cy="418"/>
            </a:xfrm>
          </p:grpSpPr>
          <p:sp>
            <p:nvSpPr>
              <p:cNvPr id="242" name="圆角矩形 241"/>
              <p:cNvSpPr/>
              <p:nvPr/>
            </p:nvSpPr>
            <p:spPr>
              <a:xfrm>
                <a:off x="2374" y="2759"/>
                <a:ext cx="484" cy="3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243" name="文本框 242"/>
              <p:cNvSpPr txBox="1"/>
              <p:nvPr/>
            </p:nvSpPr>
            <p:spPr>
              <a:xfrm>
                <a:off x="2228" y="2733"/>
                <a:ext cx="775" cy="418"/>
              </a:xfrm>
              <a:prstGeom prst="rect">
                <a:avLst/>
              </a:prstGeom>
              <a:noFill/>
            </p:spPr>
            <p:txBody>
              <a:bodyPr wrap="square" rtlCol="0">
                <a:spAutoFit/>
              </a:bodyPr>
              <a:p>
                <a:pPr lvl="8"/>
                <a:r>
                  <a:rPr lang="en-US" altLang="zh-CN" sz="900"/>
                  <a:t>Conv</a:t>
                </a:r>
                <a:endParaRPr lang="en-US" altLang="zh-CN" sz="900"/>
              </a:p>
            </p:txBody>
          </p:sp>
        </p:grpSp>
        <p:grpSp>
          <p:nvGrpSpPr>
            <p:cNvPr id="244" name="组合 243"/>
            <p:cNvGrpSpPr/>
            <p:nvPr/>
          </p:nvGrpSpPr>
          <p:grpSpPr>
            <a:xfrm rot="0">
              <a:off x="13127" y="6889"/>
              <a:ext cx="952" cy="386"/>
              <a:chOff x="11477" y="3531"/>
              <a:chExt cx="1003" cy="386"/>
            </a:xfrm>
            <a:solidFill>
              <a:srgbClr val="92D050"/>
            </a:solidFill>
          </p:grpSpPr>
          <p:sp>
            <p:nvSpPr>
              <p:cNvPr id="245" name="圆角矩形 244"/>
              <p:cNvSpPr/>
              <p:nvPr/>
            </p:nvSpPr>
            <p:spPr>
              <a:xfrm>
                <a:off x="11532" y="3552"/>
                <a:ext cx="762" cy="344"/>
              </a:xfrm>
              <a:prstGeom prst="roundRect">
                <a:avLst/>
              </a:prstGeom>
              <a:grpFill/>
            </p:spPr>
            <p:style>
              <a:lnRef idx="1">
                <a:schemeClr val="accent5"/>
              </a:lnRef>
              <a:fillRef idx="2">
                <a:schemeClr val="accent5"/>
              </a:fillRef>
              <a:effectRef idx="1">
                <a:schemeClr val="accent5"/>
              </a:effectRef>
              <a:fontRef idx="minor">
                <a:schemeClr val="dk1"/>
              </a:fontRef>
            </p:style>
            <p:txBody>
              <a:bodyPr rtlCol="0" anchor="ctr"/>
              <a:p>
                <a:pPr algn="ctr"/>
                <a:endParaRPr lang="zh-CN" altLang="en-US"/>
              </a:p>
            </p:txBody>
          </p:sp>
          <p:sp>
            <p:nvSpPr>
              <p:cNvPr id="246" name="文本框 245"/>
              <p:cNvSpPr txBox="1"/>
              <p:nvPr/>
            </p:nvSpPr>
            <p:spPr>
              <a:xfrm>
                <a:off x="11477" y="3531"/>
                <a:ext cx="1003" cy="386"/>
              </a:xfrm>
              <a:prstGeom prst="rect">
                <a:avLst/>
              </a:prstGeom>
              <a:grpFill/>
            </p:spPr>
            <p:style>
              <a:lnRef idx="1">
                <a:schemeClr val="accent5"/>
              </a:lnRef>
              <a:fillRef idx="2">
                <a:schemeClr val="accent5"/>
              </a:fillRef>
              <a:effectRef idx="1">
                <a:schemeClr val="accent5"/>
              </a:effectRef>
              <a:fontRef idx="minor">
                <a:schemeClr val="dk1"/>
              </a:fontRef>
            </p:style>
            <p:txBody>
              <a:bodyPr wrap="square" rtlCol="0">
                <a:spAutoFit/>
              </a:bodyPr>
              <a:p>
                <a:r>
                  <a:rPr lang="en-US" altLang="zh-CN" sz="1000"/>
                  <a:t>Predict</a:t>
                </a:r>
                <a:endParaRPr lang="en-US" altLang="zh-CN" sz="1000"/>
              </a:p>
            </p:txBody>
          </p:sp>
        </p:grpSp>
        <p:grpSp>
          <p:nvGrpSpPr>
            <p:cNvPr id="248" name="组合 247"/>
            <p:cNvGrpSpPr/>
            <p:nvPr/>
          </p:nvGrpSpPr>
          <p:grpSpPr>
            <a:xfrm rot="16200000">
              <a:off x="9765" y="3270"/>
              <a:ext cx="1216" cy="386"/>
              <a:chOff x="3659" y="2779"/>
              <a:chExt cx="1216" cy="386"/>
            </a:xfrm>
          </p:grpSpPr>
          <p:sp>
            <p:nvSpPr>
              <p:cNvPr id="249" name="流程图: 手动操作 248"/>
              <p:cNvSpPr/>
              <p:nvPr/>
            </p:nvSpPr>
            <p:spPr>
              <a:xfrm>
                <a:off x="3659" y="2814"/>
                <a:ext cx="1217" cy="31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0" name="文本框 249"/>
              <p:cNvSpPr txBox="1"/>
              <p:nvPr/>
            </p:nvSpPr>
            <p:spPr>
              <a:xfrm>
                <a:off x="3829" y="2779"/>
                <a:ext cx="877" cy="386"/>
              </a:xfrm>
              <a:prstGeom prst="rect">
                <a:avLst/>
              </a:prstGeom>
              <a:noFill/>
            </p:spPr>
            <p:txBody>
              <a:bodyPr wrap="none" rtlCol="0">
                <a:spAutoFit/>
              </a:bodyPr>
              <a:p>
                <a:r>
                  <a:rPr lang="en-US" altLang="zh-CN" sz="1000"/>
                  <a:t>concat</a:t>
                </a:r>
                <a:endParaRPr lang="en-US" altLang="zh-CN" sz="1000"/>
              </a:p>
            </p:txBody>
          </p:sp>
        </p:grpSp>
        <p:grpSp>
          <p:nvGrpSpPr>
            <p:cNvPr id="252" name="组合 251"/>
            <p:cNvGrpSpPr/>
            <p:nvPr/>
          </p:nvGrpSpPr>
          <p:grpSpPr>
            <a:xfrm rot="0">
              <a:off x="10768" y="3281"/>
              <a:ext cx="948" cy="362"/>
              <a:chOff x="8051" y="4576"/>
              <a:chExt cx="948" cy="362"/>
            </a:xfrm>
          </p:grpSpPr>
          <p:sp>
            <p:nvSpPr>
              <p:cNvPr id="253" name="圆角矩形 252"/>
              <p:cNvSpPr/>
              <p:nvPr/>
            </p:nvSpPr>
            <p:spPr>
              <a:xfrm>
                <a:off x="8088" y="4608"/>
                <a:ext cx="877" cy="29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sz="900"/>
              </a:p>
            </p:txBody>
          </p:sp>
          <p:sp>
            <p:nvSpPr>
              <p:cNvPr id="254" name="文本框 253"/>
              <p:cNvSpPr txBox="1"/>
              <p:nvPr/>
            </p:nvSpPr>
            <p:spPr>
              <a:xfrm>
                <a:off x="8051" y="4576"/>
                <a:ext cx="948" cy="362"/>
              </a:xfrm>
              <a:prstGeom prst="rect">
                <a:avLst/>
              </a:prstGeom>
              <a:noFill/>
            </p:spPr>
            <p:txBody>
              <a:bodyPr wrap="none" rtlCol="0">
                <a:spAutoFit/>
              </a:bodyPr>
              <a:p>
                <a:r>
                  <a:rPr lang="en-US" altLang="zh-CN" sz="900"/>
                  <a:t>ELAN-H</a:t>
                </a:r>
                <a:endParaRPr lang="en-US" altLang="zh-CN" sz="900"/>
              </a:p>
            </p:txBody>
          </p:sp>
        </p:grpSp>
        <p:grpSp>
          <p:nvGrpSpPr>
            <p:cNvPr id="255" name="组合 254"/>
            <p:cNvGrpSpPr/>
            <p:nvPr/>
          </p:nvGrpSpPr>
          <p:grpSpPr>
            <a:xfrm rot="0">
              <a:off x="11871" y="3284"/>
              <a:ext cx="735" cy="362"/>
              <a:chOff x="2278" y="2726"/>
              <a:chExt cx="775" cy="418"/>
            </a:xfrm>
          </p:grpSpPr>
          <p:sp>
            <p:nvSpPr>
              <p:cNvPr id="256" name="圆角矩形 255"/>
              <p:cNvSpPr/>
              <p:nvPr/>
            </p:nvSpPr>
            <p:spPr>
              <a:xfrm>
                <a:off x="2374" y="2759"/>
                <a:ext cx="484" cy="3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257" name="文本框 256"/>
              <p:cNvSpPr txBox="1"/>
              <p:nvPr/>
            </p:nvSpPr>
            <p:spPr>
              <a:xfrm>
                <a:off x="2278" y="2726"/>
                <a:ext cx="775" cy="418"/>
              </a:xfrm>
              <a:prstGeom prst="rect">
                <a:avLst/>
              </a:prstGeom>
              <a:noFill/>
            </p:spPr>
            <p:txBody>
              <a:bodyPr wrap="square" rtlCol="0">
                <a:spAutoFit/>
              </a:bodyPr>
              <a:p>
                <a:r>
                  <a:rPr lang="en-US" altLang="zh-CN" sz="900"/>
                  <a:t>REP</a:t>
                </a:r>
                <a:endParaRPr lang="en-US" altLang="zh-CN" sz="900"/>
              </a:p>
            </p:txBody>
          </p:sp>
        </p:grpSp>
        <p:grpSp>
          <p:nvGrpSpPr>
            <p:cNvPr id="258" name="组合 257"/>
            <p:cNvGrpSpPr/>
            <p:nvPr/>
          </p:nvGrpSpPr>
          <p:grpSpPr>
            <a:xfrm rot="0">
              <a:off x="12295" y="3293"/>
              <a:ext cx="735" cy="362"/>
              <a:chOff x="2228" y="2733"/>
              <a:chExt cx="775" cy="418"/>
            </a:xfrm>
          </p:grpSpPr>
          <p:sp>
            <p:nvSpPr>
              <p:cNvPr id="259" name="圆角矩形 258"/>
              <p:cNvSpPr/>
              <p:nvPr/>
            </p:nvSpPr>
            <p:spPr>
              <a:xfrm>
                <a:off x="2374" y="2759"/>
                <a:ext cx="484" cy="3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260" name="文本框 259"/>
              <p:cNvSpPr txBox="1"/>
              <p:nvPr/>
            </p:nvSpPr>
            <p:spPr>
              <a:xfrm>
                <a:off x="2228" y="2733"/>
                <a:ext cx="775" cy="418"/>
              </a:xfrm>
              <a:prstGeom prst="rect">
                <a:avLst/>
              </a:prstGeom>
              <a:noFill/>
            </p:spPr>
            <p:txBody>
              <a:bodyPr wrap="square" rtlCol="0">
                <a:spAutoFit/>
              </a:bodyPr>
              <a:p>
                <a:pPr lvl="8"/>
                <a:r>
                  <a:rPr lang="en-US" altLang="zh-CN" sz="900"/>
                  <a:t>Conv</a:t>
                </a:r>
                <a:endParaRPr lang="en-US" altLang="zh-CN" sz="900"/>
              </a:p>
            </p:txBody>
          </p:sp>
        </p:grpSp>
        <p:grpSp>
          <p:nvGrpSpPr>
            <p:cNvPr id="261" name="组合 260"/>
            <p:cNvGrpSpPr/>
            <p:nvPr/>
          </p:nvGrpSpPr>
          <p:grpSpPr>
            <a:xfrm rot="0">
              <a:off x="13133" y="3272"/>
              <a:ext cx="952" cy="386"/>
              <a:chOff x="11477" y="3531"/>
              <a:chExt cx="1003" cy="386"/>
            </a:xfrm>
            <a:solidFill>
              <a:srgbClr val="92D050"/>
            </a:solidFill>
          </p:grpSpPr>
          <p:sp>
            <p:nvSpPr>
              <p:cNvPr id="262" name="圆角矩形 261"/>
              <p:cNvSpPr/>
              <p:nvPr/>
            </p:nvSpPr>
            <p:spPr>
              <a:xfrm>
                <a:off x="11532" y="3552"/>
                <a:ext cx="762" cy="344"/>
              </a:xfrm>
              <a:prstGeom prst="roundRect">
                <a:avLst/>
              </a:prstGeom>
              <a:grpFill/>
            </p:spPr>
            <p:style>
              <a:lnRef idx="1">
                <a:schemeClr val="accent5"/>
              </a:lnRef>
              <a:fillRef idx="2">
                <a:schemeClr val="accent5"/>
              </a:fillRef>
              <a:effectRef idx="1">
                <a:schemeClr val="accent5"/>
              </a:effectRef>
              <a:fontRef idx="minor">
                <a:schemeClr val="dk1"/>
              </a:fontRef>
            </p:style>
            <p:txBody>
              <a:bodyPr rtlCol="0" anchor="ctr"/>
              <a:p>
                <a:pPr algn="ctr"/>
                <a:endParaRPr lang="zh-CN" altLang="en-US"/>
              </a:p>
            </p:txBody>
          </p:sp>
          <p:sp>
            <p:nvSpPr>
              <p:cNvPr id="263" name="文本框 262"/>
              <p:cNvSpPr txBox="1"/>
              <p:nvPr/>
            </p:nvSpPr>
            <p:spPr>
              <a:xfrm>
                <a:off x="11477" y="3531"/>
                <a:ext cx="1003" cy="386"/>
              </a:xfrm>
              <a:prstGeom prst="rect">
                <a:avLst/>
              </a:prstGeom>
              <a:grpFill/>
            </p:spPr>
            <p:style>
              <a:lnRef idx="1">
                <a:schemeClr val="accent5"/>
              </a:lnRef>
              <a:fillRef idx="2">
                <a:schemeClr val="accent5"/>
              </a:fillRef>
              <a:effectRef idx="1">
                <a:schemeClr val="accent5"/>
              </a:effectRef>
              <a:fontRef idx="minor">
                <a:schemeClr val="dk1"/>
              </a:fontRef>
            </p:style>
            <p:txBody>
              <a:bodyPr wrap="square" rtlCol="0">
                <a:spAutoFit/>
              </a:bodyPr>
              <a:p>
                <a:r>
                  <a:rPr lang="en-US" altLang="zh-CN" sz="1000"/>
                  <a:t>Predict</a:t>
                </a:r>
                <a:endParaRPr lang="en-US" altLang="zh-CN" sz="1000"/>
              </a:p>
            </p:txBody>
          </p:sp>
        </p:grpSp>
        <p:cxnSp>
          <p:nvCxnSpPr>
            <p:cNvPr id="268" name="直接箭头连接符 267"/>
            <p:cNvCxnSpPr/>
            <p:nvPr/>
          </p:nvCxnSpPr>
          <p:spPr>
            <a:xfrm>
              <a:off x="11688" y="7082"/>
              <a:ext cx="237" cy="0"/>
            </a:xfrm>
            <a:prstGeom prst="straightConnector1">
              <a:avLst/>
            </a:prstGeom>
            <a:ln w="12700" cmpd="sng">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69" name="直接箭头连接符 268"/>
            <p:cNvCxnSpPr/>
            <p:nvPr/>
          </p:nvCxnSpPr>
          <p:spPr>
            <a:xfrm>
              <a:off x="12890" y="7091"/>
              <a:ext cx="237" cy="0"/>
            </a:xfrm>
            <a:prstGeom prst="straightConnector1">
              <a:avLst/>
            </a:prstGeom>
            <a:ln w="12700" cmpd="sng">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70" name="直接箭头连接符 269"/>
            <p:cNvCxnSpPr/>
            <p:nvPr/>
          </p:nvCxnSpPr>
          <p:spPr>
            <a:xfrm>
              <a:off x="11679" y="5291"/>
              <a:ext cx="237" cy="0"/>
            </a:xfrm>
            <a:prstGeom prst="straightConnector1">
              <a:avLst/>
            </a:prstGeom>
            <a:ln w="12700" cmpd="sng">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71" name="直接箭头连接符 270"/>
            <p:cNvCxnSpPr/>
            <p:nvPr/>
          </p:nvCxnSpPr>
          <p:spPr>
            <a:xfrm>
              <a:off x="12859" y="5291"/>
              <a:ext cx="237" cy="0"/>
            </a:xfrm>
            <a:prstGeom prst="straightConnector1">
              <a:avLst/>
            </a:prstGeom>
            <a:ln w="12700" cmpd="sng">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72" name="直接箭头连接符 271"/>
            <p:cNvCxnSpPr/>
            <p:nvPr/>
          </p:nvCxnSpPr>
          <p:spPr>
            <a:xfrm>
              <a:off x="11688" y="3461"/>
              <a:ext cx="237" cy="0"/>
            </a:xfrm>
            <a:prstGeom prst="straightConnector1">
              <a:avLst/>
            </a:prstGeom>
            <a:ln w="12700" cmpd="sng">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73" name="直接箭头连接符 272"/>
            <p:cNvCxnSpPr/>
            <p:nvPr/>
          </p:nvCxnSpPr>
          <p:spPr>
            <a:xfrm>
              <a:off x="12896" y="3461"/>
              <a:ext cx="237" cy="0"/>
            </a:xfrm>
            <a:prstGeom prst="straightConnector1">
              <a:avLst/>
            </a:prstGeom>
            <a:ln w="12700" cmpd="sng">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284" name="组合 283"/>
            <p:cNvGrpSpPr/>
            <p:nvPr/>
          </p:nvGrpSpPr>
          <p:grpSpPr>
            <a:xfrm>
              <a:off x="10859" y="4073"/>
              <a:ext cx="690" cy="362"/>
              <a:chOff x="10737" y="4052"/>
              <a:chExt cx="690" cy="362"/>
            </a:xfrm>
          </p:grpSpPr>
          <p:sp>
            <p:nvSpPr>
              <p:cNvPr id="282" name="圆角矩形 281"/>
              <p:cNvSpPr/>
              <p:nvPr/>
            </p:nvSpPr>
            <p:spPr>
              <a:xfrm>
                <a:off x="10794" y="4052"/>
                <a:ext cx="565" cy="327"/>
              </a:xfrm>
              <a:prstGeom prst="roundRect">
                <a:avLst/>
              </a:prstGeom>
              <a:solidFill>
                <a:schemeClr val="accent5">
                  <a:lumMod val="40000"/>
                  <a:lumOff val="6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283" name="文本框 282"/>
              <p:cNvSpPr txBox="1"/>
              <p:nvPr/>
            </p:nvSpPr>
            <p:spPr>
              <a:xfrm>
                <a:off x="10737" y="4052"/>
                <a:ext cx="691" cy="362"/>
              </a:xfrm>
              <a:prstGeom prst="rect">
                <a:avLst/>
              </a:prstGeom>
              <a:noFill/>
            </p:spPr>
            <p:txBody>
              <a:bodyPr wrap="square" rtlCol="0">
                <a:spAutoFit/>
              </a:bodyPr>
              <a:p>
                <a:r>
                  <a:rPr lang="en-US" altLang="zh-CN" sz="900"/>
                  <a:t>MP2</a:t>
                </a:r>
                <a:endParaRPr lang="en-US" altLang="zh-CN" sz="900"/>
              </a:p>
            </p:txBody>
          </p:sp>
        </p:grpSp>
        <p:cxnSp>
          <p:nvCxnSpPr>
            <p:cNvPr id="286" name="肘形连接符 285"/>
            <p:cNvCxnSpPr>
              <a:stCxn id="254" idx="3"/>
              <a:endCxn id="283" idx="3"/>
            </p:cNvCxnSpPr>
            <p:nvPr/>
          </p:nvCxnSpPr>
          <p:spPr>
            <a:xfrm flipH="1">
              <a:off x="11550" y="3462"/>
              <a:ext cx="166" cy="792"/>
            </a:xfrm>
            <a:prstGeom prst="bentConnector3">
              <a:avLst>
                <a:gd name="adj1" fmla="val -1927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组合 286"/>
            <p:cNvGrpSpPr/>
            <p:nvPr/>
          </p:nvGrpSpPr>
          <p:grpSpPr>
            <a:xfrm>
              <a:off x="10853" y="5888"/>
              <a:ext cx="690" cy="362"/>
              <a:chOff x="10737" y="4052"/>
              <a:chExt cx="690" cy="362"/>
            </a:xfrm>
          </p:grpSpPr>
          <p:sp>
            <p:nvSpPr>
              <p:cNvPr id="288" name="圆角矩形 287"/>
              <p:cNvSpPr/>
              <p:nvPr/>
            </p:nvSpPr>
            <p:spPr>
              <a:xfrm>
                <a:off x="10794" y="4052"/>
                <a:ext cx="565" cy="327"/>
              </a:xfrm>
              <a:prstGeom prst="roundRect">
                <a:avLst/>
              </a:prstGeom>
              <a:solidFill>
                <a:schemeClr val="accent5">
                  <a:lumMod val="40000"/>
                  <a:lumOff val="6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289" name="文本框 288"/>
              <p:cNvSpPr txBox="1"/>
              <p:nvPr/>
            </p:nvSpPr>
            <p:spPr>
              <a:xfrm>
                <a:off x="10737" y="4052"/>
                <a:ext cx="691" cy="362"/>
              </a:xfrm>
              <a:prstGeom prst="rect">
                <a:avLst/>
              </a:prstGeom>
              <a:noFill/>
            </p:spPr>
            <p:txBody>
              <a:bodyPr wrap="square" rtlCol="0">
                <a:spAutoFit/>
              </a:bodyPr>
              <a:p>
                <a:r>
                  <a:rPr lang="en-US" altLang="zh-CN" sz="900"/>
                  <a:t>MP2</a:t>
                </a:r>
                <a:endParaRPr lang="en-US" altLang="zh-CN" sz="900"/>
              </a:p>
            </p:txBody>
          </p:sp>
        </p:grpSp>
        <p:cxnSp>
          <p:nvCxnSpPr>
            <p:cNvPr id="290" name="肘形连接符 289"/>
            <p:cNvCxnSpPr/>
            <p:nvPr/>
          </p:nvCxnSpPr>
          <p:spPr>
            <a:xfrm flipH="1">
              <a:off x="11544" y="5277"/>
              <a:ext cx="166" cy="792"/>
            </a:xfrm>
            <a:prstGeom prst="bentConnector3">
              <a:avLst>
                <a:gd name="adj1" fmla="val -1927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1" name="肘形连接符 290"/>
            <p:cNvCxnSpPr>
              <a:stCxn id="283" idx="1"/>
              <a:endCxn id="194" idx="3"/>
            </p:cNvCxnSpPr>
            <p:nvPr/>
          </p:nvCxnSpPr>
          <p:spPr>
            <a:xfrm rot="10800000" flipV="1">
              <a:off x="10335" y="4253"/>
              <a:ext cx="523" cy="53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肘形连接符 291"/>
            <p:cNvCxnSpPr>
              <a:stCxn id="289" idx="1"/>
              <a:endCxn id="230" idx="3"/>
            </p:cNvCxnSpPr>
            <p:nvPr/>
          </p:nvCxnSpPr>
          <p:spPr>
            <a:xfrm rot="10800000" flipV="1">
              <a:off x="10351" y="6068"/>
              <a:ext cx="502" cy="53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直接箭头连接符 292"/>
            <p:cNvCxnSpPr/>
            <p:nvPr/>
          </p:nvCxnSpPr>
          <p:spPr>
            <a:xfrm flipV="1">
              <a:off x="10506" y="7091"/>
              <a:ext cx="268" cy="6"/>
            </a:xfrm>
            <a:prstGeom prst="straightConnector1">
              <a:avLst/>
            </a:prstGeom>
            <a:ln w="12700" cmpd="sng">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94" name="直接箭头连接符 293"/>
            <p:cNvCxnSpPr/>
            <p:nvPr/>
          </p:nvCxnSpPr>
          <p:spPr>
            <a:xfrm flipV="1">
              <a:off x="10531" y="3456"/>
              <a:ext cx="268" cy="6"/>
            </a:xfrm>
            <a:prstGeom prst="straightConnector1">
              <a:avLst/>
            </a:prstGeom>
            <a:ln w="12700" cmpd="sng">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96" name="直接箭头连接符 295"/>
            <p:cNvCxnSpPr/>
            <p:nvPr/>
          </p:nvCxnSpPr>
          <p:spPr>
            <a:xfrm>
              <a:off x="4591" y="1492"/>
              <a:ext cx="32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7" name="直接箭头连接符 296"/>
            <p:cNvCxnSpPr/>
            <p:nvPr/>
          </p:nvCxnSpPr>
          <p:spPr>
            <a:xfrm>
              <a:off x="6051" y="1485"/>
              <a:ext cx="32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8" name="直接箭头连接符 297"/>
            <p:cNvCxnSpPr/>
            <p:nvPr/>
          </p:nvCxnSpPr>
          <p:spPr>
            <a:xfrm>
              <a:off x="7541" y="1473"/>
              <a:ext cx="32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9" name="肘形连接符 298"/>
            <p:cNvCxnSpPr>
              <a:stCxn id="26" idx="3"/>
              <a:endCxn id="80" idx="0"/>
            </p:cNvCxnSpPr>
            <p:nvPr/>
          </p:nvCxnSpPr>
          <p:spPr>
            <a:xfrm>
              <a:off x="6066" y="1485"/>
              <a:ext cx="110" cy="58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0" name="肘形连接符 299"/>
            <p:cNvCxnSpPr>
              <a:stCxn id="36" idx="3"/>
              <a:endCxn id="100" idx="0"/>
            </p:cNvCxnSpPr>
            <p:nvPr/>
          </p:nvCxnSpPr>
          <p:spPr>
            <a:xfrm>
              <a:off x="7541" y="1470"/>
              <a:ext cx="104" cy="59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1" name="肘形连接符 300"/>
            <p:cNvCxnSpPr>
              <a:stCxn id="80" idx="2"/>
            </p:cNvCxnSpPr>
            <p:nvPr/>
          </p:nvCxnSpPr>
          <p:spPr>
            <a:xfrm rot="5400000" flipV="1">
              <a:off x="7823" y="779"/>
              <a:ext cx="729" cy="402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2" name="肘形连接符 301"/>
            <p:cNvCxnSpPr>
              <a:stCxn id="43" idx="3"/>
              <a:endCxn id="140" idx="0"/>
            </p:cNvCxnSpPr>
            <p:nvPr/>
          </p:nvCxnSpPr>
          <p:spPr>
            <a:xfrm>
              <a:off x="9013" y="1473"/>
              <a:ext cx="175" cy="57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3" name="肘形连接符 302"/>
            <p:cNvCxnSpPr>
              <a:stCxn id="100" idx="2"/>
            </p:cNvCxnSpPr>
            <p:nvPr/>
          </p:nvCxnSpPr>
          <p:spPr>
            <a:xfrm rot="5400000" flipV="1">
              <a:off x="7135" y="2935"/>
              <a:ext cx="1416" cy="396"/>
            </a:xfrm>
            <a:prstGeom prst="bentConnector3">
              <a:avLst>
                <a:gd name="adj1" fmla="val 7005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4" name="肘形连接符 303"/>
            <p:cNvCxnSpPr>
              <a:stCxn id="135" idx="2"/>
            </p:cNvCxnSpPr>
            <p:nvPr/>
          </p:nvCxnSpPr>
          <p:spPr>
            <a:xfrm rot="5400000">
              <a:off x="8506" y="3153"/>
              <a:ext cx="814" cy="54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5" name="直接箭头连接符 304"/>
            <p:cNvCxnSpPr>
              <a:stCxn id="82" idx="2"/>
              <a:endCxn id="173" idx="0"/>
            </p:cNvCxnSpPr>
            <p:nvPr/>
          </p:nvCxnSpPr>
          <p:spPr>
            <a:xfrm>
              <a:off x="8332" y="4243"/>
              <a:ext cx="6" cy="1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6" name="肘形连接符 305"/>
            <p:cNvCxnSpPr>
              <a:stCxn id="173" idx="2"/>
              <a:endCxn id="180" idx="0"/>
            </p:cNvCxnSpPr>
            <p:nvPr/>
          </p:nvCxnSpPr>
          <p:spPr>
            <a:xfrm rot="5400000">
              <a:off x="8198" y="4925"/>
              <a:ext cx="280" cy="1"/>
            </a:xfrm>
            <a:prstGeom prst="bentConnector3">
              <a:avLst>
                <a:gd name="adj1" fmla="val 4982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7" name="肘形连接符 306"/>
            <p:cNvCxnSpPr/>
            <p:nvPr/>
          </p:nvCxnSpPr>
          <p:spPr>
            <a:xfrm rot="5400000" flipH="1" flipV="1">
              <a:off x="8449" y="3654"/>
              <a:ext cx="1600" cy="1813"/>
            </a:xfrm>
            <a:prstGeom prst="bentConnector4">
              <a:avLst>
                <a:gd name="adj1" fmla="val -10593"/>
                <a:gd name="adj2" fmla="val 5832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9" name="直接连接符 308"/>
            <p:cNvCxnSpPr/>
            <p:nvPr/>
          </p:nvCxnSpPr>
          <p:spPr>
            <a:xfrm>
              <a:off x="9193" y="2514"/>
              <a:ext cx="43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10" name="肘形连接符 309"/>
            <p:cNvCxnSpPr>
              <a:endCxn id="231" idx="0"/>
            </p:cNvCxnSpPr>
            <p:nvPr/>
          </p:nvCxnSpPr>
          <p:spPr>
            <a:xfrm rot="5400000" flipV="1">
              <a:off x="7588" y="4520"/>
              <a:ext cx="4577" cy="56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1" name="肘形连接符 310"/>
            <p:cNvCxnSpPr>
              <a:stCxn id="173" idx="2"/>
            </p:cNvCxnSpPr>
            <p:nvPr/>
          </p:nvCxnSpPr>
          <p:spPr>
            <a:xfrm rot="5400000" flipV="1">
              <a:off x="9197" y="3925"/>
              <a:ext cx="128" cy="184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2" name="矩形 311"/>
            <p:cNvSpPr/>
            <p:nvPr/>
          </p:nvSpPr>
          <p:spPr>
            <a:xfrm>
              <a:off x="2035" y="840"/>
              <a:ext cx="7189" cy="970"/>
            </a:xfrm>
            <a:prstGeom prst="rect">
              <a:avLst/>
            </a:prstGeom>
            <a:solidFill>
              <a:srgbClr val="0070C0">
                <a:alpha val="7000"/>
              </a:srgbClr>
            </a:solidFill>
            <a:ln w="12700" cmpd="sng">
              <a:solidFill>
                <a:srgbClr val="7030A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3" name="矩形 312"/>
            <p:cNvSpPr/>
            <p:nvPr/>
          </p:nvSpPr>
          <p:spPr>
            <a:xfrm>
              <a:off x="5808" y="1938"/>
              <a:ext cx="4792" cy="5974"/>
            </a:xfrm>
            <a:prstGeom prst="rect">
              <a:avLst/>
            </a:prstGeom>
            <a:solidFill>
              <a:srgbClr val="00B050">
                <a:alpha val="8000"/>
              </a:srgbClr>
            </a:solidFill>
            <a:ln w="12700" cmpd="sng">
              <a:solidFill>
                <a:srgbClr val="00B0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4" name="矩形 313"/>
            <p:cNvSpPr/>
            <p:nvPr/>
          </p:nvSpPr>
          <p:spPr>
            <a:xfrm>
              <a:off x="10744" y="3163"/>
              <a:ext cx="3455" cy="4196"/>
            </a:xfrm>
            <a:prstGeom prst="rect">
              <a:avLst/>
            </a:prstGeom>
            <a:solidFill>
              <a:srgbClr val="FF0000">
                <a:alpha val="8000"/>
              </a:srgbClr>
            </a:solidFill>
            <a:ln>
              <a:solidFill>
                <a:srgbClr val="FF0000"/>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5" name="文本框 314"/>
            <p:cNvSpPr txBox="1"/>
            <p:nvPr/>
          </p:nvSpPr>
          <p:spPr>
            <a:xfrm>
              <a:off x="11045" y="2363"/>
              <a:ext cx="2659" cy="822"/>
            </a:xfrm>
            <a:prstGeom prst="rect">
              <a:avLst/>
            </a:prstGeom>
            <a:noFill/>
          </p:spPr>
          <p:txBody>
            <a:bodyPr wrap="none" rtlCol="0">
              <a:spAutoFit/>
            </a:bodyPr>
            <a:p>
              <a:r>
                <a:rPr lang="en-US" altLang="zh-CN" b="1">
                  <a:solidFill>
                    <a:srgbClr val="FF0000"/>
                  </a:solidFill>
                </a:rPr>
                <a:t>Head</a:t>
              </a:r>
              <a:r>
                <a:rPr lang="zh-CN" altLang="en-US" b="1">
                  <a:solidFill>
                    <a:srgbClr val="FF0000"/>
                  </a:solidFill>
                  <a:ea typeface="宋体" charset="0"/>
                </a:rPr>
                <a:t>：类别预测、</a:t>
              </a:r>
              <a:endParaRPr lang="zh-CN" altLang="en-US" b="1">
                <a:solidFill>
                  <a:srgbClr val="FF0000"/>
                </a:solidFill>
                <a:ea typeface="宋体" charset="0"/>
              </a:endParaRPr>
            </a:p>
            <a:p>
              <a:r>
                <a:rPr lang="zh-CN" altLang="en-US" b="1">
                  <a:solidFill>
                    <a:srgbClr val="FF0000"/>
                  </a:solidFill>
                  <a:ea typeface="宋体" charset="0"/>
                </a:rPr>
                <a:t>去除多余预测框</a:t>
              </a:r>
              <a:endParaRPr lang="zh-CN" altLang="en-US" b="1">
                <a:solidFill>
                  <a:srgbClr val="FF0000"/>
                </a:solidFill>
                <a:ea typeface="宋体" charset="0"/>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54" name="Google Shape;6354;p63"/>
          <p:cNvSpPr/>
          <p:nvPr/>
        </p:nvSpPr>
        <p:spPr>
          <a:xfrm>
            <a:off x="304800" y="401320"/>
            <a:ext cx="739775" cy="676910"/>
          </a:xfrm>
          <a:prstGeom prst="rect">
            <a:avLst/>
          </a:prstGeom>
          <a:solidFill>
            <a:srgbClr val="00B0F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endParaRPr sz="900"/>
          </a:p>
        </p:txBody>
      </p:sp>
      <p:sp>
        <p:nvSpPr>
          <p:cNvPr id="6355" name="Google Shape;6355;p63"/>
          <p:cNvSpPr/>
          <p:nvPr/>
        </p:nvSpPr>
        <p:spPr>
          <a:xfrm>
            <a:off x="377190" y="467360"/>
            <a:ext cx="739775" cy="676910"/>
          </a:xfrm>
          <a:prstGeom prst="rect">
            <a:avLst/>
          </a:prstGeom>
          <a:solidFill>
            <a:srgbClr val="00B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endParaRPr sz="900"/>
          </a:p>
        </p:txBody>
      </p:sp>
      <p:sp>
        <p:nvSpPr>
          <p:cNvPr id="6356" name="Google Shape;6356;p63"/>
          <p:cNvSpPr/>
          <p:nvPr/>
        </p:nvSpPr>
        <p:spPr>
          <a:xfrm>
            <a:off x="449580" y="533400"/>
            <a:ext cx="739775" cy="67691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endParaRPr sz="900"/>
          </a:p>
        </p:txBody>
      </p:sp>
      <p:grpSp>
        <p:nvGrpSpPr>
          <p:cNvPr id="83" name="组合 82"/>
          <p:cNvGrpSpPr/>
          <p:nvPr/>
        </p:nvGrpSpPr>
        <p:grpSpPr>
          <a:xfrm rot="0">
            <a:off x="4904105" y="2449195"/>
            <a:ext cx="772160" cy="245110"/>
            <a:chOff x="3659" y="2779"/>
            <a:chExt cx="1216" cy="386"/>
          </a:xfrm>
        </p:grpSpPr>
        <p:sp>
          <p:nvSpPr>
            <p:cNvPr id="81" name="流程图: 手动操作 80"/>
            <p:cNvSpPr/>
            <p:nvPr/>
          </p:nvSpPr>
          <p:spPr>
            <a:xfrm>
              <a:off x="3659" y="2814"/>
              <a:ext cx="1217" cy="31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2" name="文本框 81"/>
            <p:cNvSpPr txBox="1"/>
            <p:nvPr/>
          </p:nvSpPr>
          <p:spPr>
            <a:xfrm>
              <a:off x="3829" y="2779"/>
              <a:ext cx="877" cy="386"/>
            </a:xfrm>
            <a:prstGeom prst="rect">
              <a:avLst/>
            </a:prstGeom>
            <a:noFill/>
          </p:spPr>
          <p:txBody>
            <a:bodyPr wrap="none" rtlCol="0">
              <a:spAutoFit/>
            </a:bodyPr>
            <a:p>
              <a:r>
                <a:rPr lang="en-US" altLang="zh-CN" sz="1000"/>
                <a:t>concat</a:t>
              </a:r>
              <a:endParaRPr lang="en-US" altLang="zh-CN" sz="1000"/>
            </a:p>
          </p:txBody>
        </p:sp>
      </p:grpSp>
      <p:sp>
        <p:nvSpPr>
          <p:cNvPr id="193" name="文本框 192"/>
          <p:cNvSpPr txBox="1"/>
          <p:nvPr/>
        </p:nvSpPr>
        <p:spPr>
          <a:xfrm>
            <a:off x="306070" y="1252220"/>
            <a:ext cx="1027430" cy="229870"/>
          </a:xfrm>
          <a:prstGeom prst="rect">
            <a:avLst/>
          </a:prstGeom>
          <a:noFill/>
        </p:spPr>
        <p:txBody>
          <a:bodyPr wrap="none" rtlCol="0">
            <a:spAutoFit/>
          </a:bodyPr>
          <a:p>
            <a:r>
              <a:rPr lang="en-US" altLang="zh-CN" sz="900"/>
              <a:t>Input:640x640x3</a:t>
            </a:r>
            <a:endParaRPr lang="en-US" altLang="zh-CN" sz="900"/>
          </a:p>
        </p:txBody>
      </p:sp>
      <p:cxnSp>
        <p:nvCxnSpPr>
          <p:cNvPr id="195" name="直接箭头连接符 194"/>
          <p:cNvCxnSpPr/>
          <p:nvPr/>
        </p:nvCxnSpPr>
        <p:spPr>
          <a:xfrm>
            <a:off x="1189355" y="933450"/>
            <a:ext cx="147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8" name="文本框 197"/>
          <p:cNvSpPr txBox="1"/>
          <p:nvPr/>
        </p:nvSpPr>
        <p:spPr>
          <a:xfrm>
            <a:off x="1685925" y="226695"/>
            <a:ext cx="2817495" cy="306705"/>
          </a:xfrm>
          <a:prstGeom prst="rect">
            <a:avLst/>
          </a:prstGeom>
          <a:noFill/>
        </p:spPr>
        <p:txBody>
          <a:bodyPr wrap="none" rtlCol="0">
            <a:spAutoFit/>
          </a:bodyPr>
          <a:p>
            <a:r>
              <a:rPr lang="en-US" altLang="zh-CN" b="1">
                <a:solidFill>
                  <a:srgbClr val="7030A0"/>
                </a:solidFill>
              </a:rPr>
              <a:t>Backbone</a:t>
            </a:r>
            <a:r>
              <a:rPr lang="zh-CN" altLang="en-US" b="1">
                <a:solidFill>
                  <a:srgbClr val="7030A0"/>
                </a:solidFill>
                <a:ea typeface="宋体" charset="0"/>
              </a:rPr>
              <a:t>：输入图片特征的提取</a:t>
            </a:r>
            <a:endParaRPr lang="zh-CN" altLang="en-US" b="1">
              <a:solidFill>
                <a:srgbClr val="7030A0"/>
              </a:solidFill>
              <a:ea typeface="宋体" charset="0"/>
            </a:endParaRPr>
          </a:p>
        </p:txBody>
      </p:sp>
      <p:sp>
        <p:nvSpPr>
          <p:cNvPr id="200" name="文本框 199"/>
          <p:cNvSpPr txBox="1"/>
          <p:nvPr/>
        </p:nvSpPr>
        <p:spPr>
          <a:xfrm>
            <a:off x="2093595" y="2941320"/>
            <a:ext cx="1610360" cy="521970"/>
          </a:xfrm>
          <a:prstGeom prst="rect">
            <a:avLst/>
          </a:prstGeom>
          <a:noFill/>
        </p:spPr>
        <p:txBody>
          <a:bodyPr wrap="none" rtlCol="0">
            <a:spAutoFit/>
          </a:bodyPr>
          <a:p>
            <a:r>
              <a:rPr lang="en-US" altLang="zh-CN" b="1">
                <a:solidFill>
                  <a:srgbClr val="00B050"/>
                </a:solidFill>
              </a:rPr>
              <a:t>Neck</a:t>
            </a:r>
            <a:r>
              <a:rPr lang="zh-CN" altLang="en-US" b="1">
                <a:solidFill>
                  <a:srgbClr val="00B050"/>
                </a:solidFill>
                <a:ea typeface="宋体" charset="0"/>
              </a:rPr>
              <a:t>：输入特征</a:t>
            </a:r>
            <a:endParaRPr lang="zh-CN" altLang="en-US" b="1">
              <a:solidFill>
                <a:srgbClr val="00B050"/>
              </a:solidFill>
              <a:ea typeface="宋体" charset="0"/>
            </a:endParaRPr>
          </a:p>
          <a:p>
            <a:r>
              <a:rPr lang="zh-CN" altLang="en-US" b="1">
                <a:solidFill>
                  <a:srgbClr val="00B050"/>
                </a:solidFill>
                <a:ea typeface="宋体" charset="0"/>
              </a:rPr>
              <a:t>的融合、特征加强</a:t>
            </a:r>
            <a:endParaRPr lang="zh-CN" altLang="en-US" b="1">
              <a:solidFill>
                <a:srgbClr val="00B050"/>
              </a:solidFill>
              <a:ea typeface="宋体" charset="0"/>
            </a:endParaRPr>
          </a:p>
        </p:txBody>
      </p:sp>
      <p:grpSp>
        <p:nvGrpSpPr>
          <p:cNvPr id="29" name="组合 28"/>
          <p:cNvGrpSpPr/>
          <p:nvPr/>
        </p:nvGrpSpPr>
        <p:grpSpPr>
          <a:xfrm rot="0">
            <a:off x="1256030" y="818515"/>
            <a:ext cx="1668780" cy="259715"/>
            <a:chOff x="1978" y="1289"/>
            <a:chExt cx="2628" cy="409"/>
          </a:xfrm>
        </p:grpSpPr>
        <p:grpSp>
          <p:nvGrpSpPr>
            <p:cNvPr id="44" name="组合 43"/>
            <p:cNvGrpSpPr/>
            <p:nvPr/>
          </p:nvGrpSpPr>
          <p:grpSpPr>
            <a:xfrm rot="0">
              <a:off x="1978" y="1334"/>
              <a:ext cx="735" cy="362"/>
              <a:chOff x="2278" y="2759"/>
              <a:chExt cx="775" cy="418"/>
            </a:xfrm>
          </p:grpSpPr>
          <p:sp>
            <p:nvSpPr>
              <p:cNvPr id="12" name="圆角矩形 11"/>
              <p:cNvSpPr/>
              <p:nvPr/>
            </p:nvSpPr>
            <p:spPr>
              <a:xfrm>
                <a:off x="2374" y="2759"/>
                <a:ext cx="484" cy="3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13" name="文本框 12"/>
              <p:cNvSpPr txBox="1"/>
              <p:nvPr/>
            </p:nvSpPr>
            <p:spPr>
              <a:xfrm>
                <a:off x="2278" y="2759"/>
                <a:ext cx="775" cy="418"/>
              </a:xfrm>
              <a:prstGeom prst="rect">
                <a:avLst/>
              </a:prstGeom>
              <a:noFill/>
            </p:spPr>
            <p:txBody>
              <a:bodyPr wrap="square" rtlCol="0">
                <a:spAutoFit/>
              </a:bodyPr>
              <a:p>
                <a:r>
                  <a:rPr lang="en-US" altLang="zh-CN" sz="900"/>
                  <a:t>CBS</a:t>
                </a:r>
                <a:endParaRPr lang="en-US" altLang="zh-CN" sz="900"/>
              </a:p>
            </p:txBody>
          </p:sp>
        </p:grpSp>
        <p:grpSp>
          <p:nvGrpSpPr>
            <p:cNvPr id="2" name="组合 1"/>
            <p:cNvGrpSpPr/>
            <p:nvPr/>
          </p:nvGrpSpPr>
          <p:grpSpPr>
            <a:xfrm rot="0">
              <a:off x="2458" y="1333"/>
              <a:ext cx="735" cy="362"/>
              <a:chOff x="2278" y="2759"/>
              <a:chExt cx="775" cy="418"/>
            </a:xfrm>
          </p:grpSpPr>
          <p:sp>
            <p:nvSpPr>
              <p:cNvPr id="3" name="圆角矩形 2"/>
              <p:cNvSpPr/>
              <p:nvPr/>
            </p:nvSpPr>
            <p:spPr>
              <a:xfrm>
                <a:off x="2374" y="2759"/>
                <a:ext cx="484" cy="3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4" name="文本框 3"/>
              <p:cNvSpPr txBox="1"/>
              <p:nvPr/>
            </p:nvSpPr>
            <p:spPr>
              <a:xfrm>
                <a:off x="2278" y="2759"/>
                <a:ext cx="775" cy="418"/>
              </a:xfrm>
              <a:prstGeom prst="rect">
                <a:avLst/>
              </a:prstGeom>
              <a:noFill/>
            </p:spPr>
            <p:txBody>
              <a:bodyPr wrap="square" rtlCol="0">
                <a:spAutoFit/>
              </a:bodyPr>
              <a:p>
                <a:r>
                  <a:rPr lang="en-US" altLang="zh-CN" sz="900"/>
                  <a:t>CBS</a:t>
                </a:r>
                <a:endParaRPr lang="en-US" altLang="zh-CN" sz="900"/>
              </a:p>
            </p:txBody>
          </p:sp>
        </p:grpSp>
        <p:grpSp>
          <p:nvGrpSpPr>
            <p:cNvPr id="5" name="组合 4"/>
            <p:cNvGrpSpPr/>
            <p:nvPr/>
          </p:nvGrpSpPr>
          <p:grpSpPr>
            <a:xfrm rot="0">
              <a:off x="2915" y="1336"/>
              <a:ext cx="735" cy="362"/>
              <a:chOff x="2278" y="2759"/>
              <a:chExt cx="775" cy="418"/>
            </a:xfrm>
          </p:grpSpPr>
          <p:sp>
            <p:nvSpPr>
              <p:cNvPr id="6" name="圆角矩形 5"/>
              <p:cNvSpPr/>
              <p:nvPr/>
            </p:nvSpPr>
            <p:spPr>
              <a:xfrm>
                <a:off x="2374" y="2759"/>
                <a:ext cx="484" cy="3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7" name="文本框 6"/>
              <p:cNvSpPr txBox="1"/>
              <p:nvPr/>
            </p:nvSpPr>
            <p:spPr>
              <a:xfrm>
                <a:off x="2278" y="2759"/>
                <a:ext cx="775" cy="418"/>
              </a:xfrm>
              <a:prstGeom prst="rect">
                <a:avLst/>
              </a:prstGeom>
              <a:noFill/>
            </p:spPr>
            <p:txBody>
              <a:bodyPr wrap="square" rtlCol="0">
                <a:spAutoFit/>
              </a:bodyPr>
              <a:p>
                <a:r>
                  <a:rPr lang="en-US" altLang="zh-CN" sz="900"/>
                  <a:t>CBS</a:t>
                </a:r>
                <a:endParaRPr lang="en-US" altLang="zh-CN" sz="900"/>
              </a:p>
            </p:txBody>
          </p:sp>
        </p:grpSp>
        <p:grpSp>
          <p:nvGrpSpPr>
            <p:cNvPr id="10" name="组合 9"/>
            <p:cNvGrpSpPr/>
            <p:nvPr/>
          </p:nvGrpSpPr>
          <p:grpSpPr>
            <a:xfrm rot="0">
              <a:off x="3357" y="1330"/>
              <a:ext cx="735" cy="362"/>
              <a:chOff x="2278" y="2759"/>
              <a:chExt cx="775" cy="418"/>
            </a:xfrm>
          </p:grpSpPr>
          <p:sp>
            <p:nvSpPr>
              <p:cNvPr id="11" name="圆角矩形 10"/>
              <p:cNvSpPr/>
              <p:nvPr/>
            </p:nvSpPr>
            <p:spPr>
              <a:xfrm>
                <a:off x="2374" y="2759"/>
                <a:ext cx="484" cy="3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14" name="文本框 13"/>
              <p:cNvSpPr txBox="1"/>
              <p:nvPr/>
            </p:nvSpPr>
            <p:spPr>
              <a:xfrm>
                <a:off x="2278" y="2759"/>
                <a:ext cx="775" cy="418"/>
              </a:xfrm>
              <a:prstGeom prst="rect">
                <a:avLst/>
              </a:prstGeom>
              <a:noFill/>
            </p:spPr>
            <p:txBody>
              <a:bodyPr wrap="square" rtlCol="0">
                <a:spAutoFit/>
              </a:bodyPr>
              <a:p>
                <a:r>
                  <a:rPr lang="en-US" altLang="zh-CN" sz="900"/>
                  <a:t>CBS</a:t>
                </a:r>
                <a:endParaRPr lang="en-US" altLang="zh-CN" sz="900"/>
              </a:p>
            </p:txBody>
          </p:sp>
        </p:grpSp>
        <p:grpSp>
          <p:nvGrpSpPr>
            <p:cNvPr id="18" name="组合 17"/>
            <p:cNvGrpSpPr/>
            <p:nvPr/>
          </p:nvGrpSpPr>
          <p:grpSpPr>
            <a:xfrm>
              <a:off x="3848" y="1289"/>
              <a:ext cx="758" cy="362"/>
              <a:chOff x="2907" y="2366"/>
              <a:chExt cx="758" cy="362"/>
            </a:xfrm>
          </p:grpSpPr>
          <p:sp>
            <p:nvSpPr>
              <p:cNvPr id="15" name="圆角矩形 14"/>
              <p:cNvSpPr/>
              <p:nvPr/>
            </p:nvSpPr>
            <p:spPr>
              <a:xfrm>
                <a:off x="2979" y="2398"/>
                <a:ext cx="671" cy="29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sz="900"/>
              </a:p>
            </p:txBody>
          </p:sp>
          <p:sp>
            <p:nvSpPr>
              <p:cNvPr id="17" name="文本框 16"/>
              <p:cNvSpPr txBox="1"/>
              <p:nvPr/>
            </p:nvSpPr>
            <p:spPr>
              <a:xfrm>
                <a:off x="2907" y="2366"/>
                <a:ext cx="758" cy="362"/>
              </a:xfrm>
              <a:prstGeom prst="rect">
                <a:avLst/>
              </a:prstGeom>
              <a:noFill/>
            </p:spPr>
            <p:txBody>
              <a:bodyPr wrap="none" rtlCol="0">
                <a:spAutoFit/>
              </a:bodyPr>
              <a:p>
                <a:r>
                  <a:rPr lang="en-US" altLang="zh-CN" sz="900"/>
                  <a:t>ELAN</a:t>
                </a:r>
                <a:endParaRPr lang="en-US" altLang="zh-CN" sz="900"/>
              </a:p>
            </p:txBody>
          </p:sp>
        </p:grpSp>
      </p:grpSp>
      <p:grpSp>
        <p:nvGrpSpPr>
          <p:cNvPr id="28" name="组合 27"/>
          <p:cNvGrpSpPr/>
          <p:nvPr/>
        </p:nvGrpSpPr>
        <p:grpSpPr>
          <a:xfrm rot="0">
            <a:off x="3061970" y="828040"/>
            <a:ext cx="789940" cy="234315"/>
            <a:chOff x="4888" y="1355"/>
            <a:chExt cx="1244" cy="369"/>
          </a:xfrm>
        </p:grpSpPr>
        <p:grpSp>
          <p:nvGrpSpPr>
            <p:cNvPr id="27" name="组合 26"/>
            <p:cNvGrpSpPr/>
            <p:nvPr/>
          </p:nvGrpSpPr>
          <p:grpSpPr>
            <a:xfrm>
              <a:off x="4888" y="1362"/>
              <a:ext cx="734" cy="362"/>
              <a:chOff x="4917" y="1947"/>
              <a:chExt cx="734" cy="362"/>
            </a:xfrm>
          </p:grpSpPr>
          <p:sp>
            <p:nvSpPr>
              <p:cNvPr id="20" name="圆角矩形 19"/>
              <p:cNvSpPr/>
              <p:nvPr/>
            </p:nvSpPr>
            <p:spPr>
              <a:xfrm>
                <a:off x="5004" y="1981"/>
                <a:ext cx="459" cy="293"/>
              </a:xfrm>
              <a:prstGeom prst="roundRect">
                <a:avLst/>
              </a:prstGeom>
              <a:solidFill>
                <a:schemeClr val="accent5">
                  <a:lumMod val="40000"/>
                  <a:lumOff val="6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23" name="文本框 22"/>
              <p:cNvSpPr txBox="1"/>
              <p:nvPr/>
            </p:nvSpPr>
            <p:spPr>
              <a:xfrm>
                <a:off x="4917" y="1947"/>
                <a:ext cx="735" cy="362"/>
              </a:xfrm>
              <a:prstGeom prst="rect">
                <a:avLst/>
              </a:prstGeom>
              <a:noFill/>
            </p:spPr>
            <p:txBody>
              <a:bodyPr wrap="square" rtlCol="0">
                <a:spAutoFit/>
              </a:bodyPr>
              <a:p>
                <a:r>
                  <a:rPr lang="en-US" altLang="zh-CN" sz="900"/>
                  <a:t>MP1</a:t>
                </a:r>
                <a:endParaRPr lang="en-US" altLang="zh-CN" sz="900"/>
              </a:p>
            </p:txBody>
          </p:sp>
        </p:grpSp>
        <p:grpSp>
          <p:nvGrpSpPr>
            <p:cNvPr id="24" name="组合 23"/>
            <p:cNvGrpSpPr/>
            <p:nvPr/>
          </p:nvGrpSpPr>
          <p:grpSpPr>
            <a:xfrm>
              <a:off x="5374" y="1355"/>
              <a:ext cx="758" cy="362"/>
              <a:chOff x="2907" y="2366"/>
              <a:chExt cx="758" cy="362"/>
            </a:xfrm>
          </p:grpSpPr>
          <p:sp>
            <p:nvSpPr>
              <p:cNvPr id="25" name="圆角矩形 24"/>
              <p:cNvSpPr/>
              <p:nvPr/>
            </p:nvSpPr>
            <p:spPr>
              <a:xfrm>
                <a:off x="2979" y="2398"/>
                <a:ext cx="671" cy="29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sz="900"/>
              </a:p>
            </p:txBody>
          </p:sp>
          <p:sp>
            <p:nvSpPr>
              <p:cNvPr id="26" name="文本框 25"/>
              <p:cNvSpPr txBox="1"/>
              <p:nvPr/>
            </p:nvSpPr>
            <p:spPr>
              <a:xfrm>
                <a:off x="2907" y="2366"/>
                <a:ext cx="758" cy="362"/>
              </a:xfrm>
              <a:prstGeom prst="rect">
                <a:avLst/>
              </a:prstGeom>
              <a:noFill/>
            </p:spPr>
            <p:txBody>
              <a:bodyPr wrap="none" rtlCol="0">
                <a:spAutoFit/>
              </a:bodyPr>
              <a:p>
                <a:r>
                  <a:rPr lang="en-US" altLang="zh-CN" sz="900"/>
                  <a:t>ELAN</a:t>
                </a:r>
                <a:endParaRPr lang="en-US" altLang="zh-CN" sz="900"/>
              </a:p>
            </p:txBody>
          </p:sp>
        </p:grpSp>
      </p:grpSp>
      <p:grpSp>
        <p:nvGrpSpPr>
          <p:cNvPr id="30" name="组合 29"/>
          <p:cNvGrpSpPr/>
          <p:nvPr/>
        </p:nvGrpSpPr>
        <p:grpSpPr>
          <a:xfrm rot="0">
            <a:off x="3998595" y="818515"/>
            <a:ext cx="789940" cy="234315"/>
            <a:chOff x="4888" y="1355"/>
            <a:chExt cx="1244" cy="369"/>
          </a:xfrm>
        </p:grpSpPr>
        <p:grpSp>
          <p:nvGrpSpPr>
            <p:cNvPr id="31" name="组合 30"/>
            <p:cNvGrpSpPr/>
            <p:nvPr/>
          </p:nvGrpSpPr>
          <p:grpSpPr>
            <a:xfrm>
              <a:off x="4888" y="1362"/>
              <a:ext cx="734" cy="362"/>
              <a:chOff x="4917" y="1947"/>
              <a:chExt cx="734" cy="362"/>
            </a:xfrm>
          </p:grpSpPr>
          <p:sp>
            <p:nvSpPr>
              <p:cNvPr id="32" name="圆角矩形 31"/>
              <p:cNvSpPr/>
              <p:nvPr/>
            </p:nvSpPr>
            <p:spPr>
              <a:xfrm>
                <a:off x="5004" y="1981"/>
                <a:ext cx="459" cy="293"/>
              </a:xfrm>
              <a:prstGeom prst="roundRect">
                <a:avLst/>
              </a:prstGeom>
              <a:solidFill>
                <a:schemeClr val="accent5">
                  <a:lumMod val="40000"/>
                  <a:lumOff val="6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33" name="文本框 32"/>
              <p:cNvSpPr txBox="1"/>
              <p:nvPr/>
            </p:nvSpPr>
            <p:spPr>
              <a:xfrm>
                <a:off x="4917" y="1947"/>
                <a:ext cx="735" cy="362"/>
              </a:xfrm>
              <a:prstGeom prst="rect">
                <a:avLst/>
              </a:prstGeom>
              <a:noFill/>
            </p:spPr>
            <p:txBody>
              <a:bodyPr wrap="square" rtlCol="0">
                <a:spAutoFit/>
              </a:bodyPr>
              <a:p>
                <a:r>
                  <a:rPr lang="en-US" altLang="zh-CN" sz="900"/>
                  <a:t>MP1</a:t>
                </a:r>
                <a:endParaRPr lang="en-US" altLang="zh-CN" sz="900"/>
              </a:p>
            </p:txBody>
          </p:sp>
        </p:grpSp>
        <p:grpSp>
          <p:nvGrpSpPr>
            <p:cNvPr id="34" name="组合 33"/>
            <p:cNvGrpSpPr/>
            <p:nvPr/>
          </p:nvGrpSpPr>
          <p:grpSpPr>
            <a:xfrm>
              <a:off x="5374" y="1355"/>
              <a:ext cx="758" cy="362"/>
              <a:chOff x="2907" y="2366"/>
              <a:chExt cx="758" cy="362"/>
            </a:xfrm>
          </p:grpSpPr>
          <p:sp>
            <p:nvSpPr>
              <p:cNvPr id="35" name="圆角矩形 34"/>
              <p:cNvSpPr/>
              <p:nvPr/>
            </p:nvSpPr>
            <p:spPr>
              <a:xfrm>
                <a:off x="2979" y="2398"/>
                <a:ext cx="671" cy="29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sz="900"/>
              </a:p>
            </p:txBody>
          </p:sp>
          <p:sp>
            <p:nvSpPr>
              <p:cNvPr id="36" name="文本框 35"/>
              <p:cNvSpPr txBox="1"/>
              <p:nvPr/>
            </p:nvSpPr>
            <p:spPr>
              <a:xfrm>
                <a:off x="2907" y="2366"/>
                <a:ext cx="758" cy="362"/>
              </a:xfrm>
              <a:prstGeom prst="rect">
                <a:avLst/>
              </a:prstGeom>
              <a:noFill/>
            </p:spPr>
            <p:txBody>
              <a:bodyPr wrap="none" rtlCol="0">
                <a:spAutoFit/>
              </a:bodyPr>
              <a:p>
                <a:r>
                  <a:rPr lang="en-US" altLang="zh-CN" sz="900"/>
                  <a:t>ELAN</a:t>
                </a:r>
                <a:endParaRPr lang="en-US" altLang="zh-CN" sz="900"/>
              </a:p>
            </p:txBody>
          </p:sp>
        </p:grpSp>
      </p:grpSp>
      <p:grpSp>
        <p:nvGrpSpPr>
          <p:cNvPr id="37" name="组合 36"/>
          <p:cNvGrpSpPr/>
          <p:nvPr/>
        </p:nvGrpSpPr>
        <p:grpSpPr>
          <a:xfrm rot="0">
            <a:off x="4933315" y="820420"/>
            <a:ext cx="789940" cy="234315"/>
            <a:chOff x="4888" y="1355"/>
            <a:chExt cx="1244" cy="369"/>
          </a:xfrm>
        </p:grpSpPr>
        <p:grpSp>
          <p:nvGrpSpPr>
            <p:cNvPr id="38" name="组合 37"/>
            <p:cNvGrpSpPr/>
            <p:nvPr/>
          </p:nvGrpSpPr>
          <p:grpSpPr>
            <a:xfrm>
              <a:off x="4888" y="1362"/>
              <a:ext cx="734" cy="362"/>
              <a:chOff x="4917" y="1947"/>
              <a:chExt cx="734" cy="362"/>
            </a:xfrm>
          </p:grpSpPr>
          <p:sp>
            <p:nvSpPr>
              <p:cNvPr id="39" name="圆角矩形 38"/>
              <p:cNvSpPr/>
              <p:nvPr/>
            </p:nvSpPr>
            <p:spPr>
              <a:xfrm>
                <a:off x="5004" y="1981"/>
                <a:ext cx="459" cy="293"/>
              </a:xfrm>
              <a:prstGeom prst="roundRect">
                <a:avLst/>
              </a:prstGeom>
              <a:solidFill>
                <a:schemeClr val="accent5">
                  <a:lumMod val="40000"/>
                  <a:lumOff val="6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40" name="文本框 39"/>
              <p:cNvSpPr txBox="1"/>
              <p:nvPr/>
            </p:nvSpPr>
            <p:spPr>
              <a:xfrm>
                <a:off x="4917" y="1947"/>
                <a:ext cx="735" cy="362"/>
              </a:xfrm>
              <a:prstGeom prst="rect">
                <a:avLst/>
              </a:prstGeom>
              <a:noFill/>
            </p:spPr>
            <p:txBody>
              <a:bodyPr wrap="square" rtlCol="0">
                <a:spAutoFit/>
              </a:bodyPr>
              <a:p>
                <a:r>
                  <a:rPr lang="en-US" altLang="zh-CN" sz="900"/>
                  <a:t>MP1</a:t>
                </a:r>
                <a:endParaRPr lang="en-US" altLang="zh-CN" sz="900"/>
              </a:p>
            </p:txBody>
          </p:sp>
        </p:grpSp>
        <p:grpSp>
          <p:nvGrpSpPr>
            <p:cNvPr id="41" name="组合 40"/>
            <p:cNvGrpSpPr/>
            <p:nvPr/>
          </p:nvGrpSpPr>
          <p:grpSpPr>
            <a:xfrm>
              <a:off x="5374" y="1355"/>
              <a:ext cx="758" cy="362"/>
              <a:chOff x="2907" y="2366"/>
              <a:chExt cx="758" cy="362"/>
            </a:xfrm>
          </p:grpSpPr>
          <p:sp>
            <p:nvSpPr>
              <p:cNvPr id="42" name="圆角矩形 41"/>
              <p:cNvSpPr/>
              <p:nvPr/>
            </p:nvSpPr>
            <p:spPr>
              <a:xfrm>
                <a:off x="2979" y="2398"/>
                <a:ext cx="671" cy="29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sz="900"/>
              </a:p>
            </p:txBody>
          </p:sp>
          <p:sp>
            <p:nvSpPr>
              <p:cNvPr id="43" name="文本框 42"/>
              <p:cNvSpPr txBox="1"/>
              <p:nvPr/>
            </p:nvSpPr>
            <p:spPr>
              <a:xfrm>
                <a:off x="2907" y="2366"/>
                <a:ext cx="758" cy="362"/>
              </a:xfrm>
              <a:prstGeom prst="rect">
                <a:avLst/>
              </a:prstGeom>
              <a:noFill/>
            </p:spPr>
            <p:txBody>
              <a:bodyPr wrap="none" rtlCol="0">
                <a:spAutoFit/>
              </a:bodyPr>
              <a:p>
                <a:r>
                  <a:rPr lang="en-US" altLang="zh-CN" sz="900"/>
                  <a:t>ELAN</a:t>
                </a:r>
                <a:endParaRPr lang="en-US" altLang="zh-CN" sz="900"/>
              </a:p>
            </p:txBody>
          </p:sp>
        </p:grpSp>
      </p:grpSp>
      <p:grpSp>
        <p:nvGrpSpPr>
          <p:cNvPr id="77" name="组合 76"/>
          <p:cNvGrpSpPr/>
          <p:nvPr/>
        </p:nvGrpSpPr>
        <p:grpSpPr>
          <a:xfrm rot="0">
            <a:off x="3688080" y="1311275"/>
            <a:ext cx="466725" cy="229870"/>
            <a:chOff x="2278" y="2759"/>
            <a:chExt cx="775" cy="418"/>
          </a:xfrm>
        </p:grpSpPr>
        <p:sp>
          <p:nvSpPr>
            <p:cNvPr id="78" name="圆角矩形 77"/>
            <p:cNvSpPr/>
            <p:nvPr/>
          </p:nvSpPr>
          <p:spPr>
            <a:xfrm>
              <a:off x="2374" y="2759"/>
              <a:ext cx="484" cy="3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80" name="文本框 79"/>
            <p:cNvSpPr txBox="1"/>
            <p:nvPr/>
          </p:nvSpPr>
          <p:spPr>
            <a:xfrm>
              <a:off x="2278" y="2759"/>
              <a:ext cx="775" cy="418"/>
            </a:xfrm>
            <a:prstGeom prst="rect">
              <a:avLst/>
            </a:prstGeom>
            <a:noFill/>
          </p:spPr>
          <p:txBody>
            <a:bodyPr wrap="square" rtlCol="0">
              <a:spAutoFit/>
            </a:bodyPr>
            <a:p>
              <a:r>
                <a:rPr lang="en-US" altLang="zh-CN" sz="900"/>
                <a:t>CBS</a:t>
              </a:r>
              <a:endParaRPr lang="en-US" altLang="zh-CN" sz="900"/>
            </a:p>
          </p:txBody>
        </p:sp>
      </p:grpSp>
      <p:grpSp>
        <p:nvGrpSpPr>
          <p:cNvPr id="84" name="组合 83"/>
          <p:cNvGrpSpPr/>
          <p:nvPr/>
        </p:nvGrpSpPr>
        <p:grpSpPr>
          <a:xfrm rot="0">
            <a:off x="4620895" y="1310005"/>
            <a:ext cx="466725" cy="229870"/>
            <a:chOff x="2278" y="2759"/>
            <a:chExt cx="775" cy="418"/>
          </a:xfrm>
        </p:grpSpPr>
        <p:sp>
          <p:nvSpPr>
            <p:cNvPr id="99" name="圆角矩形 98"/>
            <p:cNvSpPr/>
            <p:nvPr/>
          </p:nvSpPr>
          <p:spPr>
            <a:xfrm>
              <a:off x="2374" y="2759"/>
              <a:ext cx="484" cy="3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100" name="文本框 99"/>
            <p:cNvSpPr txBox="1"/>
            <p:nvPr/>
          </p:nvSpPr>
          <p:spPr>
            <a:xfrm>
              <a:off x="2278" y="2759"/>
              <a:ext cx="775" cy="418"/>
            </a:xfrm>
            <a:prstGeom prst="rect">
              <a:avLst/>
            </a:prstGeom>
            <a:noFill/>
          </p:spPr>
          <p:txBody>
            <a:bodyPr wrap="square" rtlCol="0">
              <a:spAutoFit/>
            </a:bodyPr>
            <a:p>
              <a:r>
                <a:rPr lang="en-US" altLang="zh-CN" sz="900"/>
                <a:t>CBS</a:t>
              </a:r>
              <a:endParaRPr lang="en-US" altLang="zh-CN" sz="900"/>
            </a:p>
          </p:txBody>
        </p:sp>
      </p:grpSp>
      <p:grpSp>
        <p:nvGrpSpPr>
          <p:cNvPr id="142" name="组合 141"/>
          <p:cNvGrpSpPr/>
          <p:nvPr/>
        </p:nvGrpSpPr>
        <p:grpSpPr>
          <a:xfrm rot="0">
            <a:off x="5641975" y="1687830"/>
            <a:ext cx="383540" cy="229870"/>
            <a:chOff x="8906" y="2886"/>
            <a:chExt cx="604" cy="362"/>
          </a:xfrm>
        </p:grpSpPr>
        <p:sp>
          <p:nvSpPr>
            <p:cNvPr id="134" name="圆角矩形 133"/>
            <p:cNvSpPr/>
            <p:nvPr/>
          </p:nvSpPr>
          <p:spPr>
            <a:xfrm>
              <a:off x="8906" y="2886"/>
              <a:ext cx="565" cy="327"/>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135" name="文本框 134"/>
            <p:cNvSpPr txBox="1"/>
            <p:nvPr/>
          </p:nvSpPr>
          <p:spPr>
            <a:xfrm>
              <a:off x="8906" y="2886"/>
              <a:ext cx="604" cy="362"/>
            </a:xfrm>
            <a:prstGeom prst="rect">
              <a:avLst/>
            </a:prstGeom>
            <a:noFill/>
          </p:spPr>
          <p:txBody>
            <a:bodyPr wrap="square" rtlCol="0">
              <a:spAutoFit/>
            </a:bodyPr>
            <a:p>
              <a:r>
                <a:rPr lang="en-US" altLang="zh-CN" sz="900"/>
                <a:t>UP</a:t>
              </a:r>
              <a:endParaRPr lang="en-US" altLang="zh-CN" sz="900"/>
            </a:p>
          </p:txBody>
        </p:sp>
      </p:grpSp>
      <p:grpSp>
        <p:nvGrpSpPr>
          <p:cNvPr id="138" name="组合 137"/>
          <p:cNvGrpSpPr/>
          <p:nvPr/>
        </p:nvGrpSpPr>
        <p:grpSpPr>
          <a:xfrm rot="0">
            <a:off x="5456555" y="1298575"/>
            <a:ext cx="755015" cy="229870"/>
            <a:chOff x="8139" y="1686"/>
            <a:chExt cx="1189" cy="362"/>
          </a:xfrm>
          <a:solidFill>
            <a:srgbClr val="FF0000"/>
          </a:solidFill>
        </p:grpSpPr>
        <p:sp>
          <p:nvSpPr>
            <p:cNvPr id="139" name="圆角矩形 138"/>
            <p:cNvSpPr/>
            <p:nvPr/>
          </p:nvSpPr>
          <p:spPr>
            <a:xfrm>
              <a:off x="8268" y="1704"/>
              <a:ext cx="800" cy="298"/>
            </a:xfrm>
            <a:prstGeom prst="roundRect">
              <a:avLst/>
            </a:prstGeom>
            <a:grpFill/>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sz="900"/>
            </a:p>
          </p:txBody>
        </p:sp>
        <p:sp>
          <p:nvSpPr>
            <p:cNvPr id="140" name="文本框 139"/>
            <p:cNvSpPr txBox="1"/>
            <p:nvPr/>
          </p:nvSpPr>
          <p:spPr>
            <a:xfrm>
              <a:off x="8139" y="1686"/>
              <a:ext cx="1189" cy="362"/>
            </a:xfrm>
            <a:prstGeom prst="rect">
              <a:avLst/>
            </a:prstGeom>
            <a:grpFill/>
          </p:spPr>
          <p:style>
            <a:lnRef idx="1">
              <a:schemeClr val="accent3"/>
            </a:lnRef>
            <a:fillRef idx="2">
              <a:schemeClr val="accent3"/>
            </a:fillRef>
            <a:effectRef idx="1">
              <a:schemeClr val="accent3"/>
            </a:effectRef>
            <a:fontRef idx="minor">
              <a:schemeClr val="dk1"/>
            </a:fontRef>
          </p:style>
          <p:txBody>
            <a:bodyPr wrap="square" rtlCol="0">
              <a:spAutoFit/>
            </a:bodyPr>
            <a:p>
              <a:r>
                <a:rPr lang="en-US" altLang="zh-CN" sz="900"/>
                <a:t>SPPCSPC</a:t>
              </a:r>
              <a:endParaRPr lang="en-US" altLang="zh-CN" sz="900"/>
            </a:p>
          </p:txBody>
        </p:sp>
      </p:grpSp>
      <p:cxnSp>
        <p:nvCxnSpPr>
          <p:cNvPr id="141" name="直接箭头连接符 140"/>
          <p:cNvCxnSpPr>
            <a:stCxn id="140" idx="2"/>
            <a:endCxn id="135" idx="0"/>
          </p:cNvCxnSpPr>
          <p:nvPr/>
        </p:nvCxnSpPr>
        <p:spPr>
          <a:xfrm flipH="1">
            <a:off x="5833745" y="1528445"/>
            <a:ext cx="635" cy="159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4" name="组合 173"/>
          <p:cNvGrpSpPr/>
          <p:nvPr/>
        </p:nvGrpSpPr>
        <p:grpSpPr>
          <a:xfrm rot="0">
            <a:off x="4993640" y="2808605"/>
            <a:ext cx="601980" cy="229870"/>
            <a:chOff x="8051" y="4576"/>
            <a:chExt cx="948" cy="362"/>
          </a:xfrm>
        </p:grpSpPr>
        <p:sp>
          <p:nvSpPr>
            <p:cNvPr id="166" name="圆角矩形 165"/>
            <p:cNvSpPr/>
            <p:nvPr/>
          </p:nvSpPr>
          <p:spPr>
            <a:xfrm>
              <a:off x="8088" y="4608"/>
              <a:ext cx="877" cy="29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sz="900"/>
            </a:p>
          </p:txBody>
        </p:sp>
        <p:sp>
          <p:nvSpPr>
            <p:cNvPr id="173" name="文本框 172"/>
            <p:cNvSpPr txBox="1"/>
            <p:nvPr/>
          </p:nvSpPr>
          <p:spPr>
            <a:xfrm>
              <a:off x="8051" y="4576"/>
              <a:ext cx="948" cy="362"/>
            </a:xfrm>
            <a:prstGeom prst="rect">
              <a:avLst/>
            </a:prstGeom>
            <a:noFill/>
          </p:spPr>
          <p:txBody>
            <a:bodyPr wrap="none" rtlCol="0">
              <a:spAutoFit/>
            </a:bodyPr>
            <a:p>
              <a:r>
                <a:rPr lang="en-US" altLang="zh-CN" sz="900"/>
                <a:t>ELAN-H</a:t>
              </a:r>
              <a:endParaRPr lang="en-US" altLang="zh-CN" sz="900"/>
            </a:p>
          </p:txBody>
        </p:sp>
      </p:grpSp>
      <p:grpSp>
        <p:nvGrpSpPr>
          <p:cNvPr id="177" name="组合 176"/>
          <p:cNvGrpSpPr/>
          <p:nvPr/>
        </p:nvGrpSpPr>
        <p:grpSpPr>
          <a:xfrm rot="0">
            <a:off x="5102225" y="3216275"/>
            <a:ext cx="383540" cy="229870"/>
            <a:chOff x="8906" y="2886"/>
            <a:chExt cx="604" cy="362"/>
          </a:xfrm>
        </p:grpSpPr>
        <p:sp>
          <p:nvSpPr>
            <p:cNvPr id="179" name="圆角矩形 178"/>
            <p:cNvSpPr/>
            <p:nvPr/>
          </p:nvSpPr>
          <p:spPr>
            <a:xfrm>
              <a:off x="8906" y="2886"/>
              <a:ext cx="565" cy="327"/>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180" name="文本框 179"/>
            <p:cNvSpPr txBox="1"/>
            <p:nvPr/>
          </p:nvSpPr>
          <p:spPr>
            <a:xfrm>
              <a:off x="8906" y="2886"/>
              <a:ext cx="604" cy="362"/>
            </a:xfrm>
            <a:prstGeom prst="rect">
              <a:avLst/>
            </a:prstGeom>
            <a:noFill/>
          </p:spPr>
          <p:txBody>
            <a:bodyPr wrap="square" rtlCol="0">
              <a:spAutoFit/>
            </a:bodyPr>
            <a:p>
              <a:r>
                <a:rPr lang="en-US" altLang="zh-CN" sz="900"/>
                <a:t>UP</a:t>
              </a:r>
              <a:endParaRPr lang="en-US" altLang="zh-CN" sz="900"/>
            </a:p>
          </p:txBody>
        </p:sp>
      </p:grpSp>
      <p:grpSp>
        <p:nvGrpSpPr>
          <p:cNvPr id="190" name="组合 189"/>
          <p:cNvGrpSpPr/>
          <p:nvPr/>
        </p:nvGrpSpPr>
        <p:grpSpPr>
          <a:xfrm rot="16200000">
            <a:off x="6177280" y="3230245"/>
            <a:ext cx="772160" cy="245110"/>
            <a:chOff x="3659" y="2779"/>
            <a:chExt cx="1216" cy="386"/>
          </a:xfrm>
        </p:grpSpPr>
        <p:sp>
          <p:nvSpPr>
            <p:cNvPr id="194" name="流程图: 手动操作 193"/>
            <p:cNvSpPr/>
            <p:nvPr/>
          </p:nvSpPr>
          <p:spPr>
            <a:xfrm>
              <a:off x="3659" y="2814"/>
              <a:ext cx="1217" cy="31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2" name="文本框 201"/>
            <p:cNvSpPr txBox="1"/>
            <p:nvPr/>
          </p:nvSpPr>
          <p:spPr>
            <a:xfrm>
              <a:off x="3829" y="2779"/>
              <a:ext cx="877" cy="386"/>
            </a:xfrm>
            <a:prstGeom prst="rect">
              <a:avLst/>
            </a:prstGeom>
            <a:noFill/>
          </p:spPr>
          <p:txBody>
            <a:bodyPr wrap="none" rtlCol="0">
              <a:spAutoFit/>
            </a:bodyPr>
            <a:p>
              <a:r>
                <a:rPr lang="en-US" altLang="zh-CN" sz="1000"/>
                <a:t>concat</a:t>
              </a:r>
              <a:endParaRPr lang="en-US" altLang="zh-CN" sz="1000"/>
            </a:p>
          </p:txBody>
        </p:sp>
      </p:grpSp>
      <p:cxnSp>
        <p:nvCxnSpPr>
          <p:cNvPr id="208" name="直接箭头连接符 207"/>
          <p:cNvCxnSpPr/>
          <p:nvPr/>
        </p:nvCxnSpPr>
        <p:spPr>
          <a:xfrm flipV="1">
            <a:off x="6673215" y="3359785"/>
            <a:ext cx="170180" cy="3810"/>
          </a:xfrm>
          <a:prstGeom prst="straightConnector1">
            <a:avLst/>
          </a:prstGeom>
          <a:ln w="12700" cmpd="sng">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210" name="组合 209"/>
          <p:cNvGrpSpPr/>
          <p:nvPr/>
        </p:nvGrpSpPr>
        <p:grpSpPr>
          <a:xfrm rot="0">
            <a:off x="6814185" y="3237230"/>
            <a:ext cx="601980" cy="229870"/>
            <a:chOff x="8051" y="4576"/>
            <a:chExt cx="948" cy="362"/>
          </a:xfrm>
        </p:grpSpPr>
        <p:sp>
          <p:nvSpPr>
            <p:cNvPr id="211" name="圆角矩形 210"/>
            <p:cNvSpPr/>
            <p:nvPr/>
          </p:nvSpPr>
          <p:spPr>
            <a:xfrm>
              <a:off x="8088" y="4608"/>
              <a:ext cx="877" cy="29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sz="900"/>
            </a:p>
          </p:txBody>
        </p:sp>
        <p:sp>
          <p:nvSpPr>
            <p:cNvPr id="212" name="文本框 211"/>
            <p:cNvSpPr txBox="1"/>
            <p:nvPr/>
          </p:nvSpPr>
          <p:spPr>
            <a:xfrm>
              <a:off x="8051" y="4576"/>
              <a:ext cx="948" cy="362"/>
            </a:xfrm>
            <a:prstGeom prst="rect">
              <a:avLst/>
            </a:prstGeom>
            <a:noFill/>
          </p:spPr>
          <p:txBody>
            <a:bodyPr wrap="none" rtlCol="0">
              <a:spAutoFit/>
            </a:bodyPr>
            <a:p>
              <a:r>
                <a:rPr lang="en-US" altLang="zh-CN" sz="900"/>
                <a:t>ELAN-H</a:t>
              </a:r>
              <a:endParaRPr lang="en-US" altLang="zh-CN" sz="900"/>
            </a:p>
          </p:txBody>
        </p:sp>
      </p:grpSp>
      <p:grpSp>
        <p:nvGrpSpPr>
          <p:cNvPr id="213" name="组合 212"/>
          <p:cNvGrpSpPr/>
          <p:nvPr/>
        </p:nvGrpSpPr>
        <p:grpSpPr>
          <a:xfrm rot="0">
            <a:off x="7514590" y="3239135"/>
            <a:ext cx="466725" cy="229870"/>
            <a:chOff x="2278" y="2726"/>
            <a:chExt cx="775" cy="418"/>
          </a:xfrm>
        </p:grpSpPr>
        <p:sp>
          <p:nvSpPr>
            <p:cNvPr id="214" name="圆角矩形 213"/>
            <p:cNvSpPr/>
            <p:nvPr/>
          </p:nvSpPr>
          <p:spPr>
            <a:xfrm>
              <a:off x="2374" y="2759"/>
              <a:ext cx="484" cy="3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215" name="文本框 214"/>
            <p:cNvSpPr txBox="1"/>
            <p:nvPr/>
          </p:nvSpPr>
          <p:spPr>
            <a:xfrm>
              <a:off x="2278" y="2726"/>
              <a:ext cx="775" cy="418"/>
            </a:xfrm>
            <a:prstGeom prst="rect">
              <a:avLst/>
            </a:prstGeom>
            <a:noFill/>
          </p:spPr>
          <p:txBody>
            <a:bodyPr wrap="square" rtlCol="0">
              <a:spAutoFit/>
            </a:bodyPr>
            <a:p>
              <a:r>
                <a:rPr lang="en-US" altLang="zh-CN" sz="900"/>
                <a:t>REP</a:t>
              </a:r>
              <a:endParaRPr lang="en-US" altLang="zh-CN" sz="900"/>
            </a:p>
          </p:txBody>
        </p:sp>
      </p:grpSp>
      <p:grpSp>
        <p:nvGrpSpPr>
          <p:cNvPr id="216" name="组合 215"/>
          <p:cNvGrpSpPr/>
          <p:nvPr/>
        </p:nvGrpSpPr>
        <p:grpSpPr>
          <a:xfrm rot="0">
            <a:off x="7783830" y="3244850"/>
            <a:ext cx="466725" cy="229870"/>
            <a:chOff x="2228" y="2733"/>
            <a:chExt cx="775" cy="418"/>
          </a:xfrm>
        </p:grpSpPr>
        <p:sp>
          <p:nvSpPr>
            <p:cNvPr id="217" name="圆角矩形 216"/>
            <p:cNvSpPr/>
            <p:nvPr/>
          </p:nvSpPr>
          <p:spPr>
            <a:xfrm>
              <a:off x="2374" y="2759"/>
              <a:ext cx="484" cy="3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218" name="文本框 217"/>
            <p:cNvSpPr txBox="1"/>
            <p:nvPr/>
          </p:nvSpPr>
          <p:spPr>
            <a:xfrm>
              <a:off x="2228" y="2733"/>
              <a:ext cx="775" cy="418"/>
            </a:xfrm>
            <a:prstGeom prst="rect">
              <a:avLst/>
            </a:prstGeom>
            <a:noFill/>
          </p:spPr>
          <p:txBody>
            <a:bodyPr wrap="square" rtlCol="0">
              <a:spAutoFit/>
            </a:bodyPr>
            <a:p>
              <a:pPr lvl="8"/>
              <a:r>
                <a:rPr lang="en-US" altLang="zh-CN" sz="900"/>
                <a:t>Conv</a:t>
              </a:r>
              <a:endParaRPr lang="en-US" altLang="zh-CN" sz="900"/>
            </a:p>
          </p:txBody>
        </p:sp>
      </p:grpSp>
      <p:grpSp>
        <p:nvGrpSpPr>
          <p:cNvPr id="219" name="组合 218"/>
          <p:cNvGrpSpPr/>
          <p:nvPr/>
        </p:nvGrpSpPr>
        <p:grpSpPr>
          <a:xfrm rot="0">
            <a:off x="8315960" y="3231515"/>
            <a:ext cx="604520" cy="245110"/>
            <a:chOff x="11477" y="3531"/>
            <a:chExt cx="1003" cy="386"/>
          </a:xfrm>
          <a:solidFill>
            <a:srgbClr val="92D050"/>
          </a:solidFill>
        </p:grpSpPr>
        <p:sp>
          <p:nvSpPr>
            <p:cNvPr id="220" name="圆角矩形 219"/>
            <p:cNvSpPr/>
            <p:nvPr/>
          </p:nvSpPr>
          <p:spPr>
            <a:xfrm>
              <a:off x="11532" y="3552"/>
              <a:ext cx="762" cy="344"/>
            </a:xfrm>
            <a:prstGeom prst="roundRect">
              <a:avLst/>
            </a:prstGeom>
            <a:grpFill/>
          </p:spPr>
          <p:style>
            <a:lnRef idx="1">
              <a:schemeClr val="accent5"/>
            </a:lnRef>
            <a:fillRef idx="2">
              <a:schemeClr val="accent5"/>
            </a:fillRef>
            <a:effectRef idx="1">
              <a:schemeClr val="accent5"/>
            </a:effectRef>
            <a:fontRef idx="minor">
              <a:schemeClr val="dk1"/>
            </a:fontRef>
          </p:style>
          <p:txBody>
            <a:bodyPr rtlCol="0" anchor="ctr"/>
            <a:p>
              <a:pPr algn="ctr"/>
              <a:endParaRPr lang="zh-CN" altLang="en-US"/>
            </a:p>
          </p:txBody>
        </p:sp>
        <p:sp>
          <p:nvSpPr>
            <p:cNvPr id="221" name="文本框 220"/>
            <p:cNvSpPr txBox="1"/>
            <p:nvPr/>
          </p:nvSpPr>
          <p:spPr>
            <a:xfrm>
              <a:off x="11477" y="3531"/>
              <a:ext cx="1003" cy="386"/>
            </a:xfrm>
            <a:prstGeom prst="rect">
              <a:avLst/>
            </a:prstGeom>
            <a:grpFill/>
          </p:spPr>
          <p:style>
            <a:lnRef idx="1">
              <a:schemeClr val="accent5"/>
            </a:lnRef>
            <a:fillRef idx="2">
              <a:schemeClr val="accent5"/>
            </a:fillRef>
            <a:effectRef idx="1">
              <a:schemeClr val="accent5"/>
            </a:effectRef>
            <a:fontRef idx="minor">
              <a:schemeClr val="dk1"/>
            </a:fontRef>
          </p:style>
          <p:txBody>
            <a:bodyPr wrap="square" rtlCol="0">
              <a:spAutoFit/>
            </a:bodyPr>
            <a:p>
              <a:r>
                <a:rPr lang="en-US" altLang="zh-CN" sz="1000"/>
                <a:t>Predict</a:t>
              </a:r>
              <a:endParaRPr lang="en-US" altLang="zh-CN" sz="1000"/>
            </a:p>
          </p:txBody>
        </p:sp>
      </p:grpSp>
      <p:grpSp>
        <p:nvGrpSpPr>
          <p:cNvPr id="229" name="组合 228"/>
          <p:cNvGrpSpPr/>
          <p:nvPr/>
        </p:nvGrpSpPr>
        <p:grpSpPr>
          <a:xfrm rot="16200000">
            <a:off x="6186805" y="4380230"/>
            <a:ext cx="772160" cy="245110"/>
            <a:chOff x="3659" y="2779"/>
            <a:chExt cx="1216" cy="386"/>
          </a:xfrm>
        </p:grpSpPr>
        <p:sp>
          <p:nvSpPr>
            <p:cNvPr id="230" name="流程图: 手动操作 229"/>
            <p:cNvSpPr/>
            <p:nvPr/>
          </p:nvSpPr>
          <p:spPr>
            <a:xfrm>
              <a:off x="3659" y="2814"/>
              <a:ext cx="1217" cy="31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1" name="文本框 230"/>
            <p:cNvSpPr txBox="1"/>
            <p:nvPr/>
          </p:nvSpPr>
          <p:spPr>
            <a:xfrm>
              <a:off x="3829" y="2779"/>
              <a:ext cx="877" cy="386"/>
            </a:xfrm>
            <a:prstGeom prst="rect">
              <a:avLst/>
            </a:prstGeom>
            <a:noFill/>
          </p:spPr>
          <p:txBody>
            <a:bodyPr wrap="none" rtlCol="0">
              <a:spAutoFit/>
            </a:bodyPr>
            <a:p>
              <a:r>
                <a:rPr lang="en-US" altLang="zh-CN" sz="1000"/>
                <a:t>concat</a:t>
              </a:r>
              <a:endParaRPr lang="en-US" altLang="zh-CN" sz="1000"/>
            </a:p>
          </p:txBody>
        </p:sp>
      </p:grpSp>
      <p:grpSp>
        <p:nvGrpSpPr>
          <p:cNvPr id="232" name="组合 231"/>
          <p:cNvGrpSpPr/>
          <p:nvPr/>
        </p:nvGrpSpPr>
        <p:grpSpPr>
          <a:xfrm rot="0">
            <a:off x="6814185" y="4387850"/>
            <a:ext cx="601980" cy="229870"/>
            <a:chOff x="8051" y="4576"/>
            <a:chExt cx="948" cy="362"/>
          </a:xfrm>
        </p:grpSpPr>
        <p:sp>
          <p:nvSpPr>
            <p:cNvPr id="233" name="圆角矩形 232"/>
            <p:cNvSpPr/>
            <p:nvPr/>
          </p:nvSpPr>
          <p:spPr>
            <a:xfrm>
              <a:off x="8088" y="4608"/>
              <a:ext cx="877" cy="29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sz="900"/>
            </a:p>
          </p:txBody>
        </p:sp>
        <p:sp>
          <p:nvSpPr>
            <p:cNvPr id="234" name="文本框 233"/>
            <p:cNvSpPr txBox="1"/>
            <p:nvPr/>
          </p:nvSpPr>
          <p:spPr>
            <a:xfrm>
              <a:off x="8051" y="4576"/>
              <a:ext cx="948" cy="362"/>
            </a:xfrm>
            <a:prstGeom prst="rect">
              <a:avLst/>
            </a:prstGeom>
            <a:noFill/>
          </p:spPr>
          <p:txBody>
            <a:bodyPr wrap="none" rtlCol="0">
              <a:spAutoFit/>
            </a:bodyPr>
            <a:p>
              <a:r>
                <a:rPr lang="en-US" altLang="zh-CN" sz="900"/>
                <a:t>ELAN-H</a:t>
              </a:r>
              <a:endParaRPr lang="en-US" altLang="zh-CN" sz="900"/>
            </a:p>
          </p:txBody>
        </p:sp>
      </p:grpSp>
      <p:grpSp>
        <p:nvGrpSpPr>
          <p:cNvPr id="238" name="组合 237"/>
          <p:cNvGrpSpPr/>
          <p:nvPr/>
        </p:nvGrpSpPr>
        <p:grpSpPr>
          <a:xfrm rot="0">
            <a:off x="7534275" y="4382135"/>
            <a:ext cx="466725" cy="229870"/>
            <a:chOff x="2278" y="2726"/>
            <a:chExt cx="775" cy="418"/>
          </a:xfrm>
        </p:grpSpPr>
        <p:sp>
          <p:nvSpPr>
            <p:cNvPr id="239" name="圆角矩形 238"/>
            <p:cNvSpPr/>
            <p:nvPr/>
          </p:nvSpPr>
          <p:spPr>
            <a:xfrm>
              <a:off x="2374" y="2759"/>
              <a:ext cx="484" cy="3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240" name="文本框 239"/>
            <p:cNvSpPr txBox="1"/>
            <p:nvPr/>
          </p:nvSpPr>
          <p:spPr>
            <a:xfrm>
              <a:off x="2278" y="2726"/>
              <a:ext cx="775" cy="418"/>
            </a:xfrm>
            <a:prstGeom prst="rect">
              <a:avLst/>
            </a:prstGeom>
            <a:noFill/>
          </p:spPr>
          <p:txBody>
            <a:bodyPr wrap="square" rtlCol="0">
              <a:spAutoFit/>
            </a:bodyPr>
            <a:p>
              <a:r>
                <a:rPr lang="en-US" altLang="zh-CN" sz="900"/>
                <a:t>REP</a:t>
              </a:r>
              <a:endParaRPr lang="en-US" altLang="zh-CN" sz="900"/>
            </a:p>
          </p:txBody>
        </p:sp>
      </p:grpSp>
      <p:grpSp>
        <p:nvGrpSpPr>
          <p:cNvPr id="241" name="组合 240"/>
          <p:cNvGrpSpPr/>
          <p:nvPr/>
        </p:nvGrpSpPr>
        <p:grpSpPr>
          <a:xfrm rot="0">
            <a:off x="7803515" y="4387850"/>
            <a:ext cx="466725" cy="229870"/>
            <a:chOff x="2228" y="2733"/>
            <a:chExt cx="775" cy="418"/>
          </a:xfrm>
        </p:grpSpPr>
        <p:sp>
          <p:nvSpPr>
            <p:cNvPr id="242" name="圆角矩形 241"/>
            <p:cNvSpPr/>
            <p:nvPr/>
          </p:nvSpPr>
          <p:spPr>
            <a:xfrm>
              <a:off x="2374" y="2759"/>
              <a:ext cx="484" cy="3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243" name="文本框 242"/>
            <p:cNvSpPr txBox="1"/>
            <p:nvPr/>
          </p:nvSpPr>
          <p:spPr>
            <a:xfrm>
              <a:off x="2228" y="2733"/>
              <a:ext cx="775" cy="418"/>
            </a:xfrm>
            <a:prstGeom prst="rect">
              <a:avLst/>
            </a:prstGeom>
            <a:noFill/>
          </p:spPr>
          <p:txBody>
            <a:bodyPr wrap="square" rtlCol="0">
              <a:spAutoFit/>
            </a:bodyPr>
            <a:p>
              <a:pPr lvl="8"/>
              <a:r>
                <a:rPr lang="en-US" altLang="zh-CN" sz="900"/>
                <a:t>Conv</a:t>
              </a:r>
              <a:endParaRPr lang="en-US" altLang="zh-CN" sz="900"/>
            </a:p>
          </p:txBody>
        </p:sp>
      </p:grpSp>
      <p:grpSp>
        <p:nvGrpSpPr>
          <p:cNvPr id="244" name="组合 243"/>
          <p:cNvGrpSpPr/>
          <p:nvPr/>
        </p:nvGrpSpPr>
        <p:grpSpPr>
          <a:xfrm rot="0">
            <a:off x="8335645" y="4374515"/>
            <a:ext cx="604520" cy="245110"/>
            <a:chOff x="11477" y="3531"/>
            <a:chExt cx="1003" cy="386"/>
          </a:xfrm>
          <a:solidFill>
            <a:srgbClr val="92D050"/>
          </a:solidFill>
        </p:grpSpPr>
        <p:sp>
          <p:nvSpPr>
            <p:cNvPr id="245" name="圆角矩形 244"/>
            <p:cNvSpPr/>
            <p:nvPr/>
          </p:nvSpPr>
          <p:spPr>
            <a:xfrm>
              <a:off x="11532" y="3552"/>
              <a:ext cx="762" cy="344"/>
            </a:xfrm>
            <a:prstGeom prst="roundRect">
              <a:avLst/>
            </a:prstGeom>
            <a:grpFill/>
          </p:spPr>
          <p:style>
            <a:lnRef idx="1">
              <a:schemeClr val="accent5"/>
            </a:lnRef>
            <a:fillRef idx="2">
              <a:schemeClr val="accent5"/>
            </a:fillRef>
            <a:effectRef idx="1">
              <a:schemeClr val="accent5"/>
            </a:effectRef>
            <a:fontRef idx="minor">
              <a:schemeClr val="dk1"/>
            </a:fontRef>
          </p:style>
          <p:txBody>
            <a:bodyPr rtlCol="0" anchor="ctr"/>
            <a:p>
              <a:pPr algn="ctr"/>
              <a:endParaRPr lang="zh-CN" altLang="en-US"/>
            </a:p>
          </p:txBody>
        </p:sp>
        <p:sp>
          <p:nvSpPr>
            <p:cNvPr id="246" name="文本框 245"/>
            <p:cNvSpPr txBox="1"/>
            <p:nvPr/>
          </p:nvSpPr>
          <p:spPr>
            <a:xfrm>
              <a:off x="11477" y="3531"/>
              <a:ext cx="1003" cy="386"/>
            </a:xfrm>
            <a:prstGeom prst="rect">
              <a:avLst/>
            </a:prstGeom>
            <a:grpFill/>
          </p:spPr>
          <p:style>
            <a:lnRef idx="1">
              <a:schemeClr val="accent5"/>
            </a:lnRef>
            <a:fillRef idx="2">
              <a:schemeClr val="accent5"/>
            </a:fillRef>
            <a:effectRef idx="1">
              <a:schemeClr val="accent5"/>
            </a:effectRef>
            <a:fontRef idx="minor">
              <a:schemeClr val="dk1"/>
            </a:fontRef>
          </p:style>
          <p:txBody>
            <a:bodyPr wrap="square" rtlCol="0">
              <a:spAutoFit/>
            </a:bodyPr>
            <a:p>
              <a:r>
                <a:rPr lang="en-US" altLang="zh-CN" sz="1000"/>
                <a:t>Predict</a:t>
              </a:r>
              <a:endParaRPr lang="en-US" altLang="zh-CN" sz="1000"/>
            </a:p>
          </p:txBody>
        </p:sp>
      </p:grpSp>
      <p:grpSp>
        <p:nvGrpSpPr>
          <p:cNvPr id="248" name="组合 247"/>
          <p:cNvGrpSpPr/>
          <p:nvPr/>
        </p:nvGrpSpPr>
        <p:grpSpPr>
          <a:xfrm rot="16200000">
            <a:off x="6200775" y="2076450"/>
            <a:ext cx="772160" cy="245110"/>
            <a:chOff x="3659" y="2779"/>
            <a:chExt cx="1216" cy="386"/>
          </a:xfrm>
        </p:grpSpPr>
        <p:sp>
          <p:nvSpPr>
            <p:cNvPr id="249" name="流程图: 手动操作 248"/>
            <p:cNvSpPr/>
            <p:nvPr/>
          </p:nvSpPr>
          <p:spPr>
            <a:xfrm>
              <a:off x="3659" y="2814"/>
              <a:ext cx="1217" cy="31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0" name="文本框 249"/>
            <p:cNvSpPr txBox="1"/>
            <p:nvPr/>
          </p:nvSpPr>
          <p:spPr>
            <a:xfrm>
              <a:off x="3829" y="2779"/>
              <a:ext cx="877" cy="386"/>
            </a:xfrm>
            <a:prstGeom prst="rect">
              <a:avLst/>
            </a:prstGeom>
            <a:noFill/>
          </p:spPr>
          <p:txBody>
            <a:bodyPr wrap="none" rtlCol="0">
              <a:spAutoFit/>
            </a:bodyPr>
            <a:p>
              <a:r>
                <a:rPr lang="en-US" altLang="zh-CN" sz="1000"/>
                <a:t>concat</a:t>
              </a:r>
              <a:endParaRPr lang="en-US" altLang="zh-CN" sz="1000"/>
            </a:p>
          </p:txBody>
        </p:sp>
      </p:grpSp>
      <p:grpSp>
        <p:nvGrpSpPr>
          <p:cNvPr id="252" name="组合 251"/>
          <p:cNvGrpSpPr/>
          <p:nvPr/>
        </p:nvGrpSpPr>
        <p:grpSpPr>
          <a:xfrm rot="0">
            <a:off x="6837680" y="2083435"/>
            <a:ext cx="601980" cy="229870"/>
            <a:chOff x="8051" y="4576"/>
            <a:chExt cx="948" cy="362"/>
          </a:xfrm>
        </p:grpSpPr>
        <p:sp>
          <p:nvSpPr>
            <p:cNvPr id="253" name="圆角矩形 252"/>
            <p:cNvSpPr/>
            <p:nvPr/>
          </p:nvSpPr>
          <p:spPr>
            <a:xfrm>
              <a:off x="8088" y="4608"/>
              <a:ext cx="877" cy="29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sz="900"/>
            </a:p>
          </p:txBody>
        </p:sp>
        <p:sp>
          <p:nvSpPr>
            <p:cNvPr id="254" name="文本框 253"/>
            <p:cNvSpPr txBox="1"/>
            <p:nvPr/>
          </p:nvSpPr>
          <p:spPr>
            <a:xfrm>
              <a:off x="8051" y="4576"/>
              <a:ext cx="948" cy="362"/>
            </a:xfrm>
            <a:prstGeom prst="rect">
              <a:avLst/>
            </a:prstGeom>
            <a:noFill/>
          </p:spPr>
          <p:txBody>
            <a:bodyPr wrap="none" rtlCol="0">
              <a:spAutoFit/>
            </a:bodyPr>
            <a:p>
              <a:r>
                <a:rPr lang="en-US" altLang="zh-CN" sz="900"/>
                <a:t>ELAN-H</a:t>
              </a:r>
              <a:endParaRPr lang="en-US" altLang="zh-CN" sz="900"/>
            </a:p>
          </p:txBody>
        </p:sp>
      </p:grpSp>
      <p:grpSp>
        <p:nvGrpSpPr>
          <p:cNvPr id="255" name="组合 254"/>
          <p:cNvGrpSpPr/>
          <p:nvPr/>
        </p:nvGrpSpPr>
        <p:grpSpPr>
          <a:xfrm rot="0">
            <a:off x="7538085" y="2085340"/>
            <a:ext cx="466725" cy="229870"/>
            <a:chOff x="2278" y="2726"/>
            <a:chExt cx="775" cy="418"/>
          </a:xfrm>
        </p:grpSpPr>
        <p:sp>
          <p:nvSpPr>
            <p:cNvPr id="256" name="圆角矩形 255"/>
            <p:cNvSpPr/>
            <p:nvPr/>
          </p:nvSpPr>
          <p:spPr>
            <a:xfrm>
              <a:off x="2374" y="2759"/>
              <a:ext cx="484" cy="3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257" name="文本框 256"/>
            <p:cNvSpPr txBox="1"/>
            <p:nvPr/>
          </p:nvSpPr>
          <p:spPr>
            <a:xfrm>
              <a:off x="2278" y="2726"/>
              <a:ext cx="775" cy="418"/>
            </a:xfrm>
            <a:prstGeom prst="rect">
              <a:avLst/>
            </a:prstGeom>
            <a:noFill/>
          </p:spPr>
          <p:txBody>
            <a:bodyPr wrap="square" rtlCol="0">
              <a:spAutoFit/>
            </a:bodyPr>
            <a:p>
              <a:r>
                <a:rPr lang="en-US" altLang="zh-CN" sz="900"/>
                <a:t>REP</a:t>
              </a:r>
              <a:endParaRPr lang="en-US" altLang="zh-CN" sz="900"/>
            </a:p>
          </p:txBody>
        </p:sp>
      </p:grpSp>
      <p:grpSp>
        <p:nvGrpSpPr>
          <p:cNvPr id="258" name="组合 257"/>
          <p:cNvGrpSpPr/>
          <p:nvPr/>
        </p:nvGrpSpPr>
        <p:grpSpPr>
          <a:xfrm rot="0">
            <a:off x="7807325" y="2091055"/>
            <a:ext cx="466725" cy="229870"/>
            <a:chOff x="2228" y="2733"/>
            <a:chExt cx="775" cy="418"/>
          </a:xfrm>
        </p:grpSpPr>
        <p:sp>
          <p:nvSpPr>
            <p:cNvPr id="259" name="圆角矩形 258"/>
            <p:cNvSpPr/>
            <p:nvPr/>
          </p:nvSpPr>
          <p:spPr>
            <a:xfrm>
              <a:off x="2374" y="2759"/>
              <a:ext cx="484" cy="3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260" name="文本框 259"/>
            <p:cNvSpPr txBox="1"/>
            <p:nvPr/>
          </p:nvSpPr>
          <p:spPr>
            <a:xfrm>
              <a:off x="2228" y="2733"/>
              <a:ext cx="775" cy="418"/>
            </a:xfrm>
            <a:prstGeom prst="rect">
              <a:avLst/>
            </a:prstGeom>
            <a:noFill/>
          </p:spPr>
          <p:txBody>
            <a:bodyPr wrap="square" rtlCol="0">
              <a:spAutoFit/>
            </a:bodyPr>
            <a:p>
              <a:pPr lvl="8"/>
              <a:r>
                <a:rPr lang="en-US" altLang="zh-CN" sz="900"/>
                <a:t>Conv</a:t>
              </a:r>
              <a:endParaRPr lang="en-US" altLang="zh-CN" sz="900"/>
            </a:p>
          </p:txBody>
        </p:sp>
      </p:grpSp>
      <p:grpSp>
        <p:nvGrpSpPr>
          <p:cNvPr id="261" name="组合 260"/>
          <p:cNvGrpSpPr/>
          <p:nvPr/>
        </p:nvGrpSpPr>
        <p:grpSpPr>
          <a:xfrm rot="0">
            <a:off x="8339455" y="2077720"/>
            <a:ext cx="604520" cy="245110"/>
            <a:chOff x="11477" y="3531"/>
            <a:chExt cx="1003" cy="386"/>
          </a:xfrm>
          <a:solidFill>
            <a:srgbClr val="92D050"/>
          </a:solidFill>
        </p:grpSpPr>
        <p:sp>
          <p:nvSpPr>
            <p:cNvPr id="262" name="圆角矩形 261"/>
            <p:cNvSpPr/>
            <p:nvPr/>
          </p:nvSpPr>
          <p:spPr>
            <a:xfrm>
              <a:off x="11532" y="3552"/>
              <a:ext cx="762" cy="344"/>
            </a:xfrm>
            <a:prstGeom prst="roundRect">
              <a:avLst/>
            </a:prstGeom>
            <a:grpFill/>
          </p:spPr>
          <p:style>
            <a:lnRef idx="1">
              <a:schemeClr val="accent5"/>
            </a:lnRef>
            <a:fillRef idx="2">
              <a:schemeClr val="accent5"/>
            </a:fillRef>
            <a:effectRef idx="1">
              <a:schemeClr val="accent5"/>
            </a:effectRef>
            <a:fontRef idx="minor">
              <a:schemeClr val="dk1"/>
            </a:fontRef>
          </p:style>
          <p:txBody>
            <a:bodyPr rtlCol="0" anchor="ctr"/>
            <a:p>
              <a:pPr algn="ctr"/>
              <a:endParaRPr lang="zh-CN" altLang="en-US"/>
            </a:p>
          </p:txBody>
        </p:sp>
        <p:sp>
          <p:nvSpPr>
            <p:cNvPr id="263" name="文本框 262"/>
            <p:cNvSpPr txBox="1"/>
            <p:nvPr/>
          </p:nvSpPr>
          <p:spPr>
            <a:xfrm>
              <a:off x="11477" y="3531"/>
              <a:ext cx="1003" cy="386"/>
            </a:xfrm>
            <a:prstGeom prst="rect">
              <a:avLst/>
            </a:prstGeom>
            <a:grpFill/>
          </p:spPr>
          <p:style>
            <a:lnRef idx="1">
              <a:schemeClr val="accent5"/>
            </a:lnRef>
            <a:fillRef idx="2">
              <a:schemeClr val="accent5"/>
            </a:fillRef>
            <a:effectRef idx="1">
              <a:schemeClr val="accent5"/>
            </a:effectRef>
            <a:fontRef idx="minor">
              <a:schemeClr val="dk1"/>
            </a:fontRef>
          </p:style>
          <p:txBody>
            <a:bodyPr wrap="square" rtlCol="0">
              <a:spAutoFit/>
            </a:bodyPr>
            <a:p>
              <a:r>
                <a:rPr lang="en-US" altLang="zh-CN" sz="1000"/>
                <a:t>Predict</a:t>
              </a:r>
              <a:endParaRPr lang="en-US" altLang="zh-CN" sz="1000"/>
            </a:p>
          </p:txBody>
        </p:sp>
      </p:grpSp>
      <p:cxnSp>
        <p:nvCxnSpPr>
          <p:cNvPr id="268" name="直接箭头连接符 267"/>
          <p:cNvCxnSpPr/>
          <p:nvPr/>
        </p:nvCxnSpPr>
        <p:spPr>
          <a:xfrm>
            <a:off x="7421880" y="4497070"/>
            <a:ext cx="150495" cy="0"/>
          </a:xfrm>
          <a:prstGeom prst="straightConnector1">
            <a:avLst/>
          </a:prstGeom>
          <a:ln w="12700" cmpd="sng">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69" name="直接箭头连接符 268"/>
          <p:cNvCxnSpPr/>
          <p:nvPr/>
        </p:nvCxnSpPr>
        <p:spPr>
          <a:xfrm>
            <a:off x="8185150" y="4502785"/>
            <a:ext cx="150495" cy="0"/>
          </a:xfrm>
          <a:prstGeom prst="straightConnector1">
            <a:avLst/>
          </a:prstGeom>
          <a:ln w="12700" cmpd="sng">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70" name="直接箭头连接符 269"/>
          <p:cNvCxnSpPr/>
          <p:nvPr/>
        </p:nvCxnSpPr>
        <p:spPr>
          <a:xfrm>
            <a:off x="7416165" y="3359785"/>
            <a:ext cx="150495" cy="0"/>
          </a:xfrm>
          <a:prstGeom prst="straightConnector1">
            <a:avLst/>
          </a:prstGeom>
          <a:ln w="12700" cmpd="sng">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71" name="直接箭头连接符 270"/>
          <p:cNvCxnSpPr/>
          <p:nvPr/>
        </p:nvCxnSpPr>
        <p:spPr>
          <a:xfrm>
            <a:off x="8165465" y="3359785"/>
            <a:ext cx="150495" cy="0"/>
          </a:xfrm>
          <a:prstGeom prst="straightConnector1">
            <a:avLst/>
          </a:prstGeom>
          <a:ln w="12700" cmpd="sng">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72" name="直接箭头连接符 271"/>
          <p:cNvCxnSpPr/>
          <p:nvPr/>
        </p:nvCxnSpPr>
        <p:spPr>
          <a:xfrm>
            <a:off x="7421880" y="2197735"/>
            <a:ext cx="150495" cy="0"/>
          </a:xfrm>
          <a:prstGeom prst="straightConnector1">
            <a:avLst/>
          </a:prstGeom>
          <a:ln w="12700" cmpd="sng">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73" name="直接箭头连接符 272"/>
          <p:cNvCxnSpPr/>
          <p:nvPr/>
        </p:nvCxnSpPr>
        <p:spPr>
          <a:xfrm>
            <a:off x="8188960" y="2197735"/>
            <a:ext cx="150495" cy="0"/>
          </a:xfrm>
          <a:prstGeom prst="straightConnector1">
            <a:avLst/>
          </a:prstGeom>
          <a:ln w="12700" cmpd="sng">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284" name="组合 283"/>
          <p:cNvGrpSpPr/>
          <p:nvPr/>
        </p:nvGrpSpPr>
        <p:grpSpPr>
          <a:xfrm rot="0">
            <a:off x="6895465" y="2586355"/>
            <a:ext cx="438150" cy="229870"/>
            <a:chOff x="10737" y="4052"/>
            <a:chExt cx="690" cy="362"/>
          </a:xfrm>
        </p:grpSpPr>
        <p:sp>
          <p:nvSpPr>
            <p:cNvPr id="282" name="圆角矩形 281"/>
            <p:cNvSpPr/>
            <p:nvPr/>
          </p:nvSpPr>
          <p:spPr>
            <a:xfrm>
              <a:off x="10794" y="4052"/>
              <a:ext cx="565" cy="327"/>
            </a:xfrm>
            <a:prstGeom prst="roundRect">
              <a:avLst/>
            </a:prstGeom>
            <a:solidFill>
              <a:schemeClr val="accent5">
                <a:lumMod val="40000"/>
                <a:lumOff val="6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283" name="文本框 282"/>
            <p:cNvSpPr txBox="1"/>
            <p:nvPr/>
          </p:nvSpPr>
          <p:spPr>
            <a:xfrm>
              <a:off x="10737" y="4052"/>
              <a:ext cx="691" cy="362"/>
            </a:xfrm>
            <a:prstGeom prst="rect">
              <a:avLst/>
            </a:prstGeom>
            <a:noFill/>
          </p:spPr>
          <p:txBody>
            <a:bodyPr wrap="square" rtlCol="0">
              <a:spAutoFit/>
            </a:bodyPr>
            <a:p>
              <a:r>
                <a:rPr lang="en-US" altLang="zh-CN" sz="900"/>
                <a:t>MP2</a:t>
              </a:r>
              <a:endParaRPr lang="en-US" altLang="zh-CN" sz="900"/>
            </a:p>
          </p:txBody>
        </p:sp>
      </p:grpSp>
      <p:cxnSp>
        <p:nvCxnSpPr>
          <p:cNvPr id="286" name="肘形连接符 285"/>
          <p:cNvCxnSpPr>
            <a:stCxn id="254" idx="3"/>
            <a:endCxn id="283" idx="3"/>
          </p:cNvCxnSpPr>
          <p:nvPr/>
        </p:nvCxnSpPr>
        <p:spPr>
          <a:xfrm flipH="1">
            <a:off x="7334250" y="2198370"/>
            <a:ext cx="105410" cy="502920"/>
          </a:xfrm>
          <a:prstGeom prst="bentConnector3">
            <a:avLst>
              <a:gd name="adj1" fmla="val -1927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组合 286"/>
          <p:cNvGrpSpPr/>
          <p:nvPr/>
        </p:nvGrpSpPr>
        <p:grpSpPr>
          <a:xfrm rot="0">
            <a:off x="6891655" y="3738880"/>
            <a:ext cx="438150" cy="229870"/>
            <a:chOff x="10737" y="4052"/>
            <a:chExt cx="690" cy="362"/>
          </a:xfrm>
        </p:grpSpPr>
        <p:sp>
          <p:nvSpPr>
            <p:cNvPr id="288" name="圆角矩形 287"/>
            <p:cNvSpPr/>
            <p:nvPr/>
          </p:nvSpPr>
          <p:spPr>
            <a:xfrm>
              <a:off x="10794" y="4052"/>
              <a:ext cx="565" cy="327"/>
            </a:xfrm>
            <a:prstGeom prst="roundRect">
              <a:avLst/>
            </a:prstGeom>
            <a:solidFill>
              <a:schemeClr val="accent5">
                <a:lumMod val="40000"/>
                <a:lumOff val="6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289" name="文本框 288"/>
            <p:cNvSpPr txBox="1"/>
            <p:nvPr/>
          </p:nvSpPr>
          <p:spPr>
            <a:xfrm>
              <a:off x="10737" y="4052"/>
              <a:ext cx="691" cy="362"/>
            </a:xfrm>
            <a:prstGeom prst="rect">
              <a:avLst/>
            </a:prstGeom>
            <a:noFill/>
          </p:spPr>
          <p:txBody>
            <a:bodyPr wrap="square" rtlCol="0">
              <a:spAutoFit/>
            </a:bodyPr>
            <a:p>
              <a:r>
                <a:rPr lang="en-US" altLang="zh-CN" sz="900"/>
                <a:t>MP2</a:t>
              </a:r>
              <a:endParaRPr lang="en-US" altLang="zh-CN" sz="900"/>
            </a:p>
          </p:txBody>
        </p:sp>
      </p:grpSp>
      <p:cxnSp>
        <p:nvCxnSpPr>
          <p:cNvPr id="290" name="肘形连接符 289"/>
          <p:cNvCxnSpPr/>
          <p:nvPr/>
        </p:nvCxnSpPr>
        <p:spPr>
          <a:xfrm flipH="1">
            <a:off x="7330440" y="3350895"/>
            <a:ext cx="105410" cy="502920"/>
          </a:xfrm>
          <a:prstGeom prst="bentConnector3">
            <a:avLst>
              <a:gd name="adj1" fmla="val -1927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1" name="肘形连接符 290"/>
          <p:cNvCxnSpPr>
            <a:stCxn id="283" idx="1"/>
            <a:endCxn id="194" idx="3"/>
          </p:cNvCxnSpPr>
          <p:nvPr/>
        </p:nvCxnSpPr>
        <p:spPr>
          <a:xfrm rot="10800000" flipV="1">
            <a:off x="6562725" y="2700655"/>
            <a:ext cx="332105" cy="34226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肘形连接符 291"/>
          <p:cNvCxnSpPr>
            <a:stCxn id="289" idx="1"/>
            <a:endCxn id="230" idx="3"/>
          </p:cNvCxnSpPr>
          <p:nvPr/>
        </p:nvCxnSpPr>
        <p:spPr>
          <a:xfrm rot="10800000" flipV="1">
            <a:off x="6572885" y="3853180"/>
            <a:ext cx="318770" cy="33972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直接箭头连接符 292"/>
          <p:cNvCxnSpPr/>
          <p:nvPr/>
        </p:nvCxnSpPr>
        <p:spPr>
          <a:xfrm flipV="1">
            <a:off x="6671310" y="4502785"/>
            <a:ext cx="170180" cy="3810"/>
          </a:xfrm>
          <a:prstGeom prst="straightConnector1">
            <a:avLst/>
          </a:prstGeom>
          <a:ln w="12700" cmpd="sng">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94" name="直接箭头连接符 293"/>
          <p:cNvCxnSpPr/>
          <p:nvPr/>
        </p:nvCxnSpPr>
        <p:spPr>
          <a:xfrm flipV="1">
            <a:off x="6687185" y="2194560"/>
            <a:ext cx="170180" cy="3810"/>
          </a:xfrm>
          <a:prstGeom prst="straightConnector1">
            <a:avLst/>
          </a:prstGeom>
          <a:ln w="12700" cmpd="sng">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96" name="直接箭头连接符 295"/>
          <p:cNvCxnSpPr/>
          <p:nvPr/>
        </p:nvCxnSpPr>
        <p:spPr>
          <a:xfrm>
            <a:off x="2915285" y="947420"/>
            <a:ext cx="20828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7" name="直接箭头连接符 296"/>
          <p:cNvCxnSpPr/>
          <p:nvPr/>
        </p:nvCxnSpPr>
        <p:spPr>
          <a:xfrm>
            <a:off x="3842385" y="942975"/>
            <a:ext cx="20828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8" name="直接箭头连接符 297"/>
          <p:cNvCxnSpPr/>
          <p:nvPr/>
        </p:nvCxnSpPr>
        <p:spPr>
          <a:xfrm>
            <a:off x="4788535" y="935355"/>
            <a:ext cx="20828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9" name="肘形连接符 298"/>
          <p:cNvCxnSpPr>
            <a:stCxn id="26" idx="3"/>
            <a:endCxn id="80" idx="0"/>
          </p:cNvCxnSpPr>
          <p:nvPr/>
        </p:nvCxnSpPr>
        <p:spPr>
          <a:xfrm>
            <a:off x="3851910" y="942975"/>
            <a:ext cx="69850" cy="36830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0" name="肘形连接符 299"/>
          <p:cNvCxnSpPr>
            <a:stCxn id="36" idx="3"/>
            <a:endCxn id="100" idx="0"/>
          </p:cNvCxnSpPr>
          <p:nvPr/>
        </p:nvCxnSpPr>
        <p:spPr>
          <a:xfrm>
            <a:off x="4788535" y="933450"/>
            <a:ext cx="66040" cy="37655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1" name="肘形连接符 300"/>
          <p:cNvCxnSpPr>
            <a:stCxn id="80" idx="2"/>
          </p:cNvCxnSpPr>
          <p:nvPr/>
        </p:nvCxnSpPr>
        <p:spPr>
          <a:xfrm rot="5400000" flipV="1">
            <a:off x="4967605" y="494665"/>
            <a:ext cx="462915" cy="255460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2" name="肘形连接符 301"/>
          <p:cNvCxnSpPr>
            <a:stCxn id="43" idx="3"/>
            <a:endCxn id="140" idx="0"/>
          </p:cNvCxnSpPr>
          <p:nvPr/>
        </p:nvCxnSpPr>
        <p:spPr>
          <a:xfrm>
            <a:off x="5723255" y="935355"/>
            <a:ext cx="111125" cy="36322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3" name="肘形连接符 302"/>
          <p:cNvCxnSpPr>
            <a:stCxn id="100" idx="2"/>
          </p:cNvCxnSpPr>
          <p:nvPr/>
        </p:nvCxnSpPr>
        <p:spPr>
          <a:xfrm rot="5400000" flipV="1">
            <a:off x="4530725" y="1863725"/>
            <a:ext cx="899160" cy="251460"/>
          </a:xfrm>
          <a:prstGeom prst="bentConnector3">
            <a:avLst>
              <a:gd name="adj1" fmla="val 7005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4" name="肘形连接符 303"/>
          <p:cNvCxnSpPr>
            <a:stCxn id="135" idx="2"/>
          </p:cNvCxnSpPr>
          <p:nvPr/>
        </p:nvCxnSpPr>
        <p:spPr>
          <a:xfrm rot="5400000">
            <a:off x="5401310" y="2002155"/>
            <a:ext cx="516890" cy="34798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5" name="直接箭头连接符 304"/>
          <p:cNvCxnSpPr>
            <a:stCxn id="82" idx="2"/>
            <a:endCxn id="173" idx="0"/>
          </p:cNvCxnSpPr>
          <p:nvPr/>
        </p:nvCxnSpPr>
        <p:spPr>
          <a:xfrm>
            <a:off x="5290820" y="2694305"/>
            <a:ext cx="3810" cy="114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6" name="肘形连接符 305"/>
          <p:cNvCxnSpPr>
            <a:stCxn id="173" idx="2"/>
            <a:endCxn id="180" idx="0"/>
          </p:cNvCxnSpPr>
          <p:nvPr/>
        </p:nvCxnSpPr>
        <p:spPr>
          <a:xfrm rot="5400000">
            <a:off x="5205730" y="3127375"/>
            <a:ext cx="177800" cy="635"/>
          </a:xfrm>
          <a:prstGeom prst="bentConnector3">
            <a:avLst>
              <a:gd name="adj1" fmla="val 4982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7" name="肘形连接符 306"/>
          <p:cNvCxnSpPr/>
          <p:nvPr/>
        </p:nvCxnSpPr>
        <p:spPr>
          <a:xfrm rot="5400000" flipH="1" flipV="1">
            <a:off x="5365115" y="2320290"/>
            <a:ext cx="1016000" cy="1151255"/>
          </a:xfrm>
          <a:prstGeom prst="bentConnector4">
            <a:avLst>
              <a:gd name="adj1" fmla="val -10593"/>
              <a:gd name="adj2" fmla="val 5832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9" name="直接连接符 308"/>
          <p:cNvCxnSpPr/>
          <p:nvPr/>
        </p:nvCxnSpPr>
        <p:spPr>
          <a:xfrm>
            <a:off x="5837555" y="1596390"/>
            <a:ext cx="27305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10" name="肘形连接符 309"/>
          <p:cNvCxnSpPr>
            <a:endCxn id="231" idx="0"/>
          </p:cNvCxnSpPr>
          <p:nvPr/>
        </p:nvCxnSpPr>
        <p:spPr>
          <a:xfrm rot="5400000" flipV="1">
            <a:off x="4818380" y="2870200"/>
            <a:ext cx="2906395" cy="35814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1" name="肘形连接符 310"/>
          <p:cNvCxnSpPr>
            <a:stCxn id="173" idx="2"/>
          </p:cNvCxnSpPr>
          <p:nvPr/>
        </p:nvCxnSpPr>
        <p:spPr>
          <a:xfrm rot="5400000" flipV="1">
            <a:off x="5840095" y="2492375"/>
            <a:ext cx="81280" cy="117284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4" name="矩形 313"/>
          <p:cNvSpPr/>
          <p:nvPr/>
        </p:nvSpPr>
        <p:spPr>
          <a:xfrm>
            <a:off x="6822440" y="2008505"/>
            <a:ext cx="2193925" cy="2664460"/>
          </a:xfrm>
          <a:prstGeom prst="rect">
            <a:avLst/>
          </a:prstGeom>
          <a:solidFill>
            <a:srgbClr val="FF0000">
              <a:alpha val="8000"/>
            </a:srgbClr>
          </a:solidFill>
          <a:ln>
            <a:solidFill>
              <a:srgbClr val="FF0000"/>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5" name="文本框 314"/>
          <p:cNvSpPr txBox="1"/>
          <p:nvPr/>
        </p:nvSpPr>
        <p:spPr>
          <a:xfrm>
            <a:off x="7013575" y="1500505"/>
            <a:ext cx="1688465" cy="521970"/>
          </a:xfrm>
          <a:prstGeom prst="rect">
            <a:avLst/>
          </a:prstGeom>
          <a:noFill/>
        </p:spPr>
        <p:txBody>
          <a:bodyPr wrap="none" rtlCol="0">
            <a:spAutoFit/>
          </a:bodyPr>
          <a:p>
            <a:r>
              <a:rPr lang="en-US" altLang="zh-CN" b="1">
                <a:solidFill>
                  <a:srgbClr val="FF0000"/>
                </a:solidFill>
              </a:rPr>
              <a:t>Head</a:t>
            </a:r>
            <a:r>
              <a:rPr lang="zh-CN" altLang="en-US" b="1">
                <a:solidFill>
                  <a:srgbClr val="FF0000"/>
                </a:solidFill>
                <a:ea typeface="宋体" charset="0"/>
              </a:rPr>
              <a:t>：类别预测、</a:t>
            </a:r>
            <a:endParaRPr lang="zh-CN" altLang="en-US" b="1">
              <a:solidFill>
                <a:srgbClr val="FF0000"/>
              </a:solidFill>
              <a:ea typeface="宋体" charset="0"/>
            </a:endParaRPr>
          </a:p>
          <a:p>
            <a:r>
              <a:rPr lang="zh-CN" altLang="en-US" b="1">
                <a:solidFill>
                  <a:srgbClr val="FF0000"/>
                </a:solidFill>
                <a:ea typeface="宋体" charset="0"/>
              </a:rPr>
              <a:t>去除多余预测框</a:t>
            </a:r>
            <a:endParaRPr lang="zh-CN" altLang="en-US" b="1">
              <a:solidFill>
                <a:srgbClr val="FF0000"/>
              </a:solidFill>
              <a:ea typeface="宋体"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57" name="组合 156"/>
          <p:cNvGrpSpPr/>
          <p:nvPr/>
        </p:nvGrpSpPr>
        <p:grpSpPr>
          <a:xfrm>
            <a:off x="1315085" y="579120"/>
            <a:ext cx="5199380" cy="3985895"/>
            <a:chOff x="1823" y="1501"/>
            <a:chExt cx="8188" cy="6277"/>
          </a:xfrm>
        </p:grpSpPr>
        <p:grpSp>
          <p:nvGrpSpPr>
            <p:cNvPr id="44" name="组合 43"/>
            <p:cNvGrpSpPr/>
            <p:nvPr/>
          </p:nvGrpSpPr>
          <p:grpSpPr>
            <a:xfrm rot="0">
              <a:off x="1823" y="1593"/>
              <a:ext cx="706" cy="363"/>
              <a:chOff x="2254" y="2759"/>
              <a:chExt cx="745" cy="419"/>
            </a:xfrm>
          </p:grpSpPr>
          <p:sp>
            <p:nvSpPr>
              <p:cNvPr id="12" name="圆角矩形 11"/>
              <p:cNvSpPr/>
              <p:nvPr/>
            </p:nvSpPr>
            <p:spPr>
              <a:xfrm>
                <a:off x="2374" y="2759"/>
                <a:ext cx="484" cy="3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13" name="文本框 12"/>
              <p:cNvSpPr txBox="1"/>
              <p:nvPr/>
            </p:nvSpPr>
            <p:spPr>
              <a:xfrm>
                <a:off x="2254" y="2760"/>
                <a:ext cx="745" cy="418"/>
              </a:xfrm>
              <a:prstGeom prst="rect">
                <a:avLst/>
              </a:prstGeom>
              <a:noFill/>
            </p:spPr>
            <p:txBody>
              <a:bodyPr wrap="square" rtlCol="0">
                <a:spAutoFit/>
              </a:bodyPr>
              <a:p>
                <a:r>
                  <a:rPr lang="en-US" altLang="zh-CN" sz="900"/>
                  <a:t>CBS</a:t>
                </a:r>
                <a:endParaRPr lang="en-US" altLang="zh-CN" sz="900"/>
              </a:p>
            </p:txBody>
          </p:sp>
        </p:grpSp>
        <p:sp>
          <p:nvSpPr>
            <p:cNvPr id="10" name="文本框 9"/>
            <p:cNvSpPr txBox="1"/>
            <p:nvPr/>
          </p:nvSpPr>
          <p:spPr>
            <a:xfrm>
              <a:off x="2396" y="1501"/>
              <a:ext cx="452" cy="483"/>
            </a:xfrm>
            <a:prstGeom prst="rect">
              <a:avLst/>
            </a:prstGeom>
            <a:noFill/>
          </p:spPr>
          <p:txBody>
            <a:bodyPr wrap="none" rtlCol="0">
              <a:spAutoFit/>
            </a:bodyPr>
            <a:p>
              <a:r>
                <a:rPr lang="en-US" altLang="zh-CN"/>
                <a:t>=</a:t>
              </a:r>
              <a:endParaRPr lang="en-US" altLang="zh-CN"/>
            </a:p>
          </p:txBody>
        </p:sp>
        <p:grpSp>
          <p:nvGrpSpPr>
            <p:cNvPr id="11" name="组合 10"/>
            <p:cNvGrpSpPr/>
            <p:nvPr/>
          </p:nvGrpSpPr>
          <p:grpSpPr>
            <a:xfrm rot="0">
              <a:off x="4035" y="1562"/>
              <a:ext cx="768" cy="362"/>
              <a:chOff x="2072" y="1765"/>
              <a:chExt cx="1506" cy="362"/>
            </a:xfrm>
          </p:grpSpPr>
          <p:sp>
            <p:nvSpPr>
              <p:cNvPr id="14" name="圆角矩形 13"/>
              <p:cNvSpPr/>
              <p:nvPr/>
            </p:nvSpPr>
            <p:spPr>
              <a:xfrm>
                <a:off x="2097" y="1795"/>
                <a:ext cx="1481" cy="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15" name="文本框 14"/>
              <p:cNvSpPr txBox="1"/>
              <p:nvPr/>
            </p:nvSpPr>
            <p:spPr>
              <a:xfrm>
                <a:off x="2072" y="1765"/>
                <a:ext cx="1498" cy="362"/>
              </a:xfrm>
              <a:prstGeom prst="rect">
                <a:avLst/>
              </a:prstGeom>
              <a:noFill/>
            </p:spPr>
            <p:txBody>
              <a:bodyPr wrap="square" rtlCol="0">
                <a:spAutoFit/>
              </a:bodyPr>
              <a:p>
                <a:r>
                  <a:rPr lang="en-US" altLang="zh-CN" sz="900"/>
                  <a:t>SiLU</a:t>
                </a:r>
                <a:endParaRPr lang="en-US" altLang="zh-CN" sz="900"/>
              </a:p>
            </p:txBody>
          </p:sp>
        </p:grpSp>
        <p:grpSp>
          <p:nvGrpSpPr>
            <p:cNvPr id="16" name="组合 15"/>
            <p:cNvGrpSpPr/>
            <p:nvPr/>
          </p:nvGrpSpPr>
          <p:grpSpPr>
            <a:xfrm rot="0">
              <a:off x="3514" y="1562"/>
              <a:ext cx="566" cy="362"/>
              <a:chOff x="2022" y="1764"/>
              <a:chExt cx="789" cy="362"/>
            </a:xfrm>
          </p:grpSpPr>
          <p:sp>
            <p:nvSpPr>
              <p:cNvPr id="17" name="圆角矩形 16"/>
              <p:cNvSpPr/>
              <p:nvPr/>
            </p:nvSpPr>
            <p:spPr>
              <a:xfrm>
                <a:off x="2095" y="1796"/>
                <a:ext cx="644" cy="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18" name="文本框 17"/>
              <p:cNvSpPr txBox="1"/>
              <p:nvPr/>
            </p:nvSpPr>
            <p:spPr>
              <a:xfrm>
                <a:off x="2022" y="1764"/>
                <a:ext cx="789" cy="362"/>
              </a:xfrm>
              <a:prstGeom prst="rect">
                <a:avLst/>
              </a:prstGeom>
              <a:noFill/>
            </p:spPr>
            <p:txBody>
              <a:bodyPr wrap="square" rtlCol="0">
                <a:spAutoFit/>
              </a:bodyPr>
              <a:p>
                <a:r>
                  <a:rPr lang="en-US" altLang="zh-CN" sz="900"/>
                  <a:t>BN</a:t>
                </a:r>
                <a:endParaRPr lang="en-US" altLang="zh-CN" sz="900"/>
              </a:p>
            </p:txBody>
          </p:sp>
        </p:grpSp>
        <p:grpSp>
          <p:nvGrpSpPr>
            <p:cNvPr id="19" name="组合 18"/>
            <p:cNvGrpSpPr/>
            <p:nvPr/>
          </p:nvGrpSpPr>
          <p:grpSpPr>
            <a:xfrm rot="0">
              <a:off x="2852" y="1562"/>
              <a:ext cx="789" cy="362"/>
              <a:chOff x="2022" y="1764"/>
              <a:chExt cx="789" cy="362"/>
            </a:xfrm>
          </p:grpSpPr>
          <p:sp>
            <p:nvSpPr>
              <p:cNvPr id="20" name="圆角矩形 19"/>
              <p:cNvSpPr/>
              <p:nvPr/>
            </p:nvSpPr>
            <p:spPr>
              <a:xfrm>
                <a:off x="2095" y="1796"/>
                <a:ext cx="644" cy="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21" name="文本框 20"/>
              <p:cNvSpPr txBox="1"/>
              <p:nvPr/>
            </p:nvSpPr>
            <p:spPr>
              <a:xfrm>
                <a:off x="2022" y="1764"/>
                <a:ext cx="789" cy="362"/>
              </a:xfrm>
              <a:prstGeom prst="rect">
                <a:avLst/>
              </a:prstGeom>
              <a:noFill/>
            </p:spPr>
            <p:txBody>
              <a:bodyPr wrap="square" rtlCol="0">
                <a:spAutoFit/>
              </a:bodyPr>
              <a:p>
                <a:r>
                  <a:rPr lang="en-US" altLang="zh-CN" sz="900"/>
                  <a:t>Conv</a:t>
                </a:r>
                <a:endParaRPr lang="en-US" altLang="zh-CN" sz="900"/>
              </a:p>
            </p:txBody>
          </p:sp>
        </p:grpSp>
        <p:grpSp>
          <p:nvGrpSpPr>
            <p:cNvPr id="49" name="组合 48"/>
            <p:cNvGrpSpPr/>
            <p:nvPr/>
          </p:nvGrpSpPr>
          <p:grpSpPr>
            <a:xfrm rot="0">
              <a:off x="1907" y="3867"/>
              <a:ext cx="778" cy="362"/>
              <a:chOff x="3122" y="721"/>
              <a:chExt cx="821" cy="418"/>
            </a:xfrm>
          </p:grpSpPr>
          <p:sp>
            <p:nvSpPr>
              <p:cNvPr id="50" name="圆角矩形 49"/>
              <p:cNvSpPr/>
              <p:nvPr/>
            </p:nvSpPr>
            <p:spPr>
              <a:xfrm>
                <a:off x="3122" y="724"/>
                <a:ext cx="736" cy="34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sz="900"/>
              </a:p>
            </p:txBody>
          </p:sp>
          <p:sp>
            <p:nvSpPr>
              <p:cNvPr id="51" name="文本框 50"/>
              <p:cNvSpPr txBox="1"/>
              <p:nvPr/>
            </p:nvSpPr>
            <p:spPr>
              <a:xfrm>
                <a:off x="3122" y="721"/>
                <a:ext cx="821" cy="41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p>
                <a:r>
                  <a:rPr lang="en-US" altLang="zh-CN" sz="900"/>
                  <a:t>ELAN</a:t>
                </a:r>
                <a:endParaRPr lang="en-US" altLang="zh-CN" sz="900"/>
              </a:p>
            </p:txBody>
          </p:sp>
        </p:grpSp>
        <p:grpSp>
          <p:nvGrpSpPr>
            <p:cNvPr id="61" name="组合 60"/>
            <p:cNvGrpSpPr/>
            <p:nvPr/>
          </p:nvGrpSpPr>
          <p:grpSpPr>
            <a:xfrm rot="0">
              <a:off x="3685" y="4679"/>
              <a:ext cx="695" cy="362"/>
              <a:chOff x="2022" y="1764"/>
              <a:chExt cx="789" cy="362"/>
            </a:xfrm>
          </p:grpSpPr>
          <p:sp>
            <p:nvSpPr>
              <p:cNvPr id="62" name="圆角矩形 61"/>
              <p:cNvSpPr/>
              <p:nvPr/>
            </p:nvSpPr>
            <p:spPr>
              <a:xfrm>
                <a:off x="2095" y="1796"/>
                <a:ext cx="644" cy="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63" name="文本框 62"/>
              <p:cNvSpPr txBox="1"/>
              <p:nvPr/>
            </p:nvSpPr>
            <p:spPr>
              <a:xfrm>
                <a:off x="2022" y="1764"/>
                <a:ext cx="789" cy="362"/>
              </a:xfrm>
              <a:prstGeom prst="rect">
                <a:avLst/>
              </a:prstGeom>
              <a:noFill/>
            </p:spPr>
            <p:txBody>
              <a:bodyPr wrap="square" rtlCol="0">
                <a:spAutoFit/>
              </a:bodyPr>
              <a:p>
                <a:pPr lvl="8"/>
                <a:r>
                  <a:rPr lang="en-US" altLang="zh-CN" sz="900"/>
                  <a:t>CBS</a:t>
                </a:r>
                <a:endParaRPr lang="en-US" altLang="zh-CN" sz="900"/>
              </a:p>
            </p:txBody>
          </p:sp>
        </p:grpSp>
        <p:grpSp>
          <p:nvGrpSpPr>
            <p:cNvPr id="64" name="组合 63"/>
            <p:cNvGrpSpPr/>
            <p:nvPr/>
          </p:nvGrpSpPr>
          <p:grpSpPr>
            <a:xfrm rot="16200000">
              <a:off x="6258" y="4240"/>
              <a:ext cx="1216" cy="386"/>
              <a:chOff x="3659" y="2779"/>
              <a:chExt cx="1216" cy="386"/>
            </a:xfrm>
          </p:grpSpPr>
          <p:sp>
            <p:nvSpPr>
              <p:cNvPr id="65" name="流程图: 手动操作 64"/>
              <p:cNvSpPr/>
              <p:nvPr/>
            </p:nvSpPr>
            <p:spPr>
              <a:xfrm>
                <a:off x="3659" y="2814"/>
                <a:ext cx="1217" cy="31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文本框 65"/>
              <p:cNvSpPr txBox="1"/>
              <p:nvPr/>
            </p:nvSpPr>
            <p:spPr>
              <a:xfrm>
                <a:off x="3829" y="2779"/>
                <a:ext cx="877" cy="386"/>
              </a:xfrm>
              <a:prstGeom prst="rect">
                <a:avLst/>
              </a:prstGeom>
              <a:noFill/>
            </p:spPr>
            <p:txBody>
              <a:bodyPr wrap="none" rtlCol="0">
                <a:spAutoFit/>
              </a:bodyPr>
              <a:p>
                <a:r>
                  <a:rPr lang="en-US" altLang="zh-CN" sz="1000"/>
                  <a:t>concat</a:t>
                </a:r>
                <a:endParaRPr lang="en-US" altLang="zh-CN" sz="1000"/>
              </a:p>
            </p:txBody>
          </p:sp>
        </p:grpSp>
        <p:cxnSp>
          <p:nvCxnSpPr>
            <p:cNvPr id="70" name="直接箭头连接符 69"/>
            <p:cNvCxnSpPr/>
            <p:nvPr/>
          </p:nvCxnSpPr>
          <p:spPr>
            <a:xfrm>
              <a:off x="6256" y="4067"/>
              <a:ext cx="4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a:off x="3124" y="4046"/>
              <a:ext cx="457" cy="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肘形连接符 71"/>
            <p:cNvCxnSpPr/>
            <p:nvPr/>
          </p:nvCxnSpPr>
          <p:spPr>
            <a:xfrm rot="5400000" flipV="1">
              <a:off x="3075" y="4250"/>
              <a:ext cx="814" cy="40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a:off x="7059" y="4472"/>
              <a:ext cx="3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2684" y="3822"/>
              <a:ext cx="452" cy="483"/>
            </a:xfrm>
            <a:prstGeom prst="rect">
              <a:avLst/>
            </a:prstGeom>
            <a:noFill/>
          </p:spPr>
          <p:txBody>
            <a:bodyPr wrap="none" rtlCol="0">
              <a:spAutoFit/>
            </a:bodyPr>
            <a:p>
              <a:r>
                <a:rPr lang="en-US" altLang="zh-CN"/>
                <a:t>=</a:t>
              </a:r>
              <a:endParaRPr lang="en-US" altLang="zh-CN"/>
            </a:p>
          </p:txBody>
        </p:sp>
        <p:grpSp>
          <p:nvGrpSpPr>
            <p:cNvPr id="77" name="组合 76"/>
            <p:cNvGrpSpPr/>
            <p:nvPr/>
          </p:nvGrpSpPr>
          <p:grpSpPr>
            <a:xfrm rot="0">
              <a:off x="7303" y="4289"/>
              <a:ext cx="738" cy="362"/>
              <a:chOff x="1892" y="1763"/>
              <a:chExt cx="1894" cy="362"/>
            </a:xfrm>
          </p:grpSpPr>
          <p:sp>
            <p:nvSpPr>
              <p:cNvPr id="78" name="圆角矩形 77"/>
              <p:cNvSpPr/>
              <p:nvPr/>
            </p:nvSpPr>
            <p:spPr>
              <a:xfrm>
                <a:off x="2097" y="1795"/>
                <a:ext cx="1481" cy="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79" name="文本框 78"/>
              <p:cNvSpPr txBox="1"/>
              <p:nvPr/>
            </p:nvSpPr>
            <p:spPr>
              <a:xfrm>
                <a:off x="1892" y="1763"/>
                <a:ext cx="1894" cy="362"/>
              </a:xfrm>
              <a:prstGeom prst="rect">
                <a:avLst/>
              </a:prstGeom>
              <a:noFill/>
            </p:spPr>
            <p:txBody>
              <a:bodyPr wrap="square" rtlCol="0">
                <a:spAutoFit/>
              </a:bodyPr>
              <a:p>
                <a:r>
                  <a:rPr lang="en-US" altLang="zh-CN" sz="900"/>
                  <a:t>CBS </a:t>
                </a:r>
                <a:endParaRPr lang="en-US" altLang="zh-CN" sz="900"/>
              </a:p>
            </p:txBody>
          </p:sp>
        </p:grpSp>
        <p:cxnSp>
          <p:nvCxnSpPr>
            <p:cNvPr id="93" name="直接箭头连接符 92"/>
            <p:cNvCxnSpPr/>
            <p:nvPr/>
          </p:nvCxnSpPr>
          <p:spPr>
            <a:xfrm>
              <a:off x="7960" y="4472"/>
              <a:ext cx="3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rot="0">
              <a:off x="1853" y="2570"/>
              <a:ext cx="734" cy="362"/>
              <a:chOff x="4917" y="1947"/>
              <a:chExt cx="734" cy="362"/>
            </a:xfrm>
          </p:grpSpPr>
          <p:sp>
            <p:nvSpPr>
              <p:cNvPr id="4" name="圆角矩形 3"/>
              <p:cNvSpPr/>
              <p:nvPr/>
            </p:nvSpPr>
            <p:spPr>
              <a:xfrm>
                <a:off x="5004" y="1981"/>
                <a:ext cx="459" cy="293"/>
              </a:xfrm>
              <a:prstGeom prst="roundRect">
                <a:avLst/>
              </a:prstGeom>
              <a:solidFill>
                <a:schemeClr val="accent5">
                  <a:lumMod val="40000"/>
                  <a:lumOff val="6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5" name="文本框 4"/>
              <p:cNvSpPr txBox="1"/>
              <p:nvPr/>
            </p:nvSpPr>
            <p:spPr>
              <a:xfrm>
                <a:off x="4917" y="1947"/>
                <a:ext cx="735" cy="362"/>
              </a:xfrm>
              <a:prstGeom prst="rect">
                <a:avLst/>
              </a:prstGeom>
              <a:noFill/>
            </p:spPr>
            <p:txBody>
              <a:bodyPr wrap="square" rtlCol="0">
                <a:spAutoFit/>
              </a:bodyPr>
              <a:p>
                <a:r>
                  <a:rPr lang="en-US" altLang="zh-CN" sz="900"/>
                  <a:t>MP1</a:t>
                </a:r>
                <a:endParaRPr lang="en-US" altLang="zh-CN" sz="900"/>
              </a:p>
            </p:txBody>
          </p:sp>
        </p:grpSp>
        <p:sp>
          <p:nvSpPr>
            <p:cNvPr id="6" name="文本框 5"/>
            <p:cNvSpPr txBox="1"/>
            <p:nvPr/>
          </p:nvSpPr>
          <p:spPr>
            <a:xfrm>
              <a:off x="2419" y="2510"/>
              <a:ext cx="452" cy="483"/>
            </a:xfrm>
            <a:prstGeom prst="rect">
              <a:avLst/>
            </a:prstGeom>
            <a:noFill/>
          </p:spPr>
          <p:txBody>
            <a:bodyPr wrap="none" rtlCol="0">
              <a:spAutoFit/>
            </a:bodyPr>
            <a:p>
              <a:r>
                <a:rPr lang="en-US" altLang="zh-CN"/>
                <a:t>=</a:t>
              </a:r>
              <a:endParaRPr lang="en-US" altLang="zh-CN"/>
            </a:p>
          </p:txBody>
        </p:sp>
        <p:grpSp>
          <p:nvGrpSpPr>
            <p:cNvPr id="7" name="组合 6"/>
            <p:cNvGrpSpPr/>
            <p:nvPr/>
          </p:nvGrpSpPr>
          <p:grpSpPr>
            <a:xfrm rot="0">
              <a:off x="2964" y="2313"/>
              <a:ext cx="1016" cy="362"/>
              <a:chOff x="2072" y="1765"/>
              <a:chExt cx="1650" cy="362"/>
            </a:xfrm>
          </p:grpSpPr>
          <p:sp>
            <p:nvSpPr>
              <p:cNvPr id="8" name="圆角矩形 7"/>
              <p:cNvSpPr/>
              <p:nvPr/>
            </p:nvSpPr>
            <p:spPr>
              <a:xfrm>
                <a:off x="2097" y="1795"/>
                <a:ext cx="1481" cy="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9" name="文本框 8"/>
              <p:cNvSpPr txBox="1"/>
              <p:nvPr/>
            </p:nvSpPr>
            <p:spPr>
              <a:xfrm>
                <a:off x="2072" y="1765"/>
                <a:ext cx="1650" cy="362"/>
              </a:xfrm>
              <a:prstGeom prst="rect">
                <a:avLst/>
              </a:prstGeom>
              <a:noFill/>
            </p:spPr>
            <p:txBody>
              <a:bodyPr wrap="square" rtlCol="0">
                <a:spAutoFit/>
              </a:bodyPr>
              <a:p>
                <a:r>
                  <a:rPr lang="en-US" altLang="zh-CN" sz="900"/>
                  <a:t>Maxpool</a:t>
                </a:r>
                <a:endParaRPr lang="en-US" altLang="zh-CN" sz="900"/>
              </a:p>
            </p:txBody>
          </p:sp>
        </p:grpSp>
        <p:grpSp>
          <p:nvGrpSpPr>
            <p:cNvPr id="22" name="组合 21"/>
            <p:cNvGrpSpPr/>
            <p:nvPr/>
          </p:nvGrpSpPr>
          <p:grpSpPr>
            <a:xfrm rot="0">
              <a:off x="4163" y="2342"/>
              <a:ext cx="706" cy="363"/>
              <a:chOff x="2254" y="2759"/>
              <a:chExt cx="745" cy="419"/>
            </a:xfrm>
          </p:grpSpPr>
          <p:sp>
            <p:nvSpPr>
              <p:cNvPr id="29" name="圆角矩形 28"/>
              <p:cNvSpPr/>
              <p:nvPr/>
            </p:nvSpPr>
            <p:spPr>
              <a:xfrm>
                <a:off x="2374" y="2759"/>
                <a:ext cx="484" cy="3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30" name="文本框 29"/>
              <p:cNvSpPr txBox="1"/>
              <p:nvPr/>
            </p:nvSpPr>
            <p:spPr>
              <a:xfrm>
                <a:off x="2254" y="2760"/>
                <a:ext cx="745" cy="418"/>
              </a:xfrm>
              <a:prstGeom prst="rect">
                <a:avLst/>
              </a:prstGeom>
              <a:noFill/>
            </p:spPr>
            <p:txBody>
              <a:bodyPr wrap="square" rtlCol="0">
                <a:spAutoFit/>
              </a:bodyPr>
              <a:p>
                <a:r>
                  <a:rPr lang="en-US" altLang="zh-CN" sz="900"/>
                  <a:t>CBS</a:t>
                </a:r>
                <a:endParaRPr lang="en-US" altLang="zh-CN" sz="900"/>
              </a:p>
            </p:txBody>
          </p:sp>
        </p:grpSp>
        <p:grpSp>
          <p:nvGrpSpPr>
            <p:cNvPr id="32" name="组合 31"/>
            <p:cNvGrpSpPr/>
            <p:nvPr/>
          </p:nvGrpSpPr>
          <p:grpSpPr>
            <a:xfrm rot="0">
              <a:off x="3090" y="2934"/>
              <a:ext cx="690" cy="362"/>
              <a:chOff x="2347" y="2755"/>
              <a:chExt cx="561" cy="348"/>
            </a:xfrm>
          </p:grpSpPr>
          <p:sp>
            <p:nvSpPr>
              <p:cNvPr id="33" name="圆角矩形 32"/>
              <p:cNvSpPr/>
              <p:nvPr/>
            </p:nvSpPr>
            <p:spPr>
              <a:xfrm>
                <a:off x="2374" y="2759"/>
                <a:ext cx="484" cy="3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34" name="文本框 33"/>
              <p:cNvSpPr txBox="1"/>
              <p:nvPr/>
            </p:nvSpPr>
            <p:spPr>
              <a:xfrm>
                <a:off x="2347" y="2755"/>
                <a:ext cx="561" cy="348"/>
              </a:xfrm>
              <a:prstGeom prst="rect">
                <a:avLst/>
              </a:prstGeom>
              <a:noFill/>
            </p:spPr>
            <p:txBody>
              <a:bodyPr wrap="square" rtlCol="0">
                <a:spAutoFit/>
              </a:bodyPr>
              <a:p>
                <a:r>
                  <a:rPr lang="en-US" altLang="zh-CN" sz="900"/>
                  <a:t>CBS</a:t>
                </a:r>
                <a:endParaRPr lang="en-US" altLang="zh-CN" sz="900"/>
              </a:p>
            </p:txBody>
          </p:sp>
        </p:grpSp>
        <p:grpSp>
          <p:nvGrpSpPr>
            <p:cNvPr id="35" name="组合 34"/>
            <p:cNvGrpSpPr/>
            <p:nvPr/>
          </p:nvGrpSpPr>
          <p:grpSpPr>
            <a:xfrm rot="0">
              <a:off x="4153" y="2933"/>
              <a:ext cx="706" cy="363"/>
              <a:chOff x="2254" y="2759"/>
              <a:chExt cx="745" cy="419"/>
            </a:xfrm>
          </p:grpSpPr>
          <p:sp>
            <p:nvSpPr>
              <p:cNvPr id="36" name="圆角矩形 35"/>
              <p:cNvSpPr/>
              <p:nvPr/>
            </p:nvSpPr>
            <p:spPr>
              <a:xfrm>
                <a:off x="2374" y="2759"/>
                <a:ext cx="484" cy="3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37" name="文本框 36"/>
              <p:cNvSpPr txBox="1"/>
              <p:nvPr/>
            </p:nvSpPr>
            <p:spPr>
              <a:xfrm>
                <a:off x="2254" y="2760"/>
                <a:ext cx="745" cy="418"/>
              </a:xfrm>
              <a:prstGeom prst="rect">
                <a:avLst/>
              </a:prstGeom>
              <a:noFill/>
            </p:spPr>
            <p:txBody>
              <a:bodyPr wrap="square" rtlCol="0">
                <a:spAutoFit/>
              </a:bodyPr>
              <a:p>
                <a:r>
                  <a:rPr lang="en-US" altLang="zh-CN" sz="900"/>
                  <a:t>CBS</a:t>
                </a:r>
                <a:endParaRPr lang="en-US" altLang="zh-CN" sz="900"/>
              </a:p>
            </p:txBody>
          </p:sp>
        </p:grpSp>
        <p:grpSp>
          <p:nvGrpSpPr>
            <p:cNvPr id="38" name="组合 37"/>
            <p:cNvGrpSpPr/>
            <p:nvPr/>
          </p:nvGrpSpPr>
          <p:grpSpPr>
            <a:xfrm rot="16200000">
              <a:off x="4600" y="2664"/>
              <a:ext cx="1216" cy="386"/>
              <a:chOff x="3659" y="2779"/>
              <a:chExt cx="1216" cy="386"/>
            </a:xfrm>
          </p:grpSpPr>
          <p:sp>
            <p:nvSpPr>
              <p:cNvPr id="39" name="流程图: 手动操作 38"/>
              <p:cNvSpPr/>
              <p:nvPr/>
            </p:nvSpPr>
            <p:spPr>
              <a:xfrm>
                <a:off x="3659" y="2814"/>
                <a:ext cx="1217" cy="31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文本框 39"/>
              <p:cNvSpPr txBox="1"/>
              <p:nvPr/>
            </p:nvSpPr>
            <p:spPr>
              <a:xfrm>
                <a:off x="3829" y="2779"/>
                <a:ext cx="877" cy="386"/>
              </a:xfrm>
              <a:prstGeom prst="rect">
                <a:avLst/>
              </a:prstGeom>
              <a:noFill/>
            </p:spPr>
            <p:txBody>
              <a:bodyPr wrap="none" rtlCol="0">
                <a:spAutoFit/>
              </a:bodyPr>
              <a:p>
                <a:r>
                  <a:rPr lang="en-US" altLang="zh-CN" sz="1000"/>
                  <a:t>concat</a:t>
                </a:r>
                <a:endParaRPr lang="en-US" altLang="zh-CN" sz="1000"/>
              </a:p>
            </p:txBody>
          </p:sp>
        </p:grpSp>
        <p:cxnSp>
          <p:nvCxnSpPr>
            <p:cNvPr id="41" name="直接箭头连接符 40"/>
            <p:cNvCxnSpPr/>
            <p:nvPr/>
          </p:nvCxnSpPr>
          <p:spPr>
            <a:xfrm>
              <a:off x="3848" y="2496"/>
              <a:ext cx="315" cy="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3780" y="3115"/>
              <a:ext cx="3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a:off x="4705" y="2524"/>
              <a:ext cx="3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4752" y="3117"/>
              <a:ext cx="3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a:off x="5418" y="2856"/>
              <a:ext cx="3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8" name="组合 67"/>
            <p:cNvGrpSpPr/>
            <p:nvPr/>
          </p:nvGrpSpPr>
          <p:grpSpPr>
            <a:xfrm rot="0">
              <a:off x="3494" y="3884"/>
              <a:ext cx="671" cy="362"/>
              <a:chOff x="1944" y="1745"/>
              <a:chExt cx="1786" cy="398"/>
            </a:xfrm>
          </p:grpSpPr>
          <p:sp>
            <p:nvSpPr>
              <p:cNvPr id="69" name="圆角矩形 68"/>
              <p:cNvSpPr/>
              <p:nvPr/>
            </p:nvSpPr>
            <p:spPr>
              <a:xfrm>
                <a:off x="2097" y="1795"/>
                <a:ext cx="1481" cy="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73" name="文本框 72"/>
              <p:cNvSpPr txBox="1"/>
              <p:nvPr/>
            </p:nvSpPr>
            <p:spPr>
              <a:xfrm>
                <a:off x="1944" y="1745"/>
                <a:ext cx="1786" cy="398"/>
              </a:xfrm>
              <a:prstGeom prst="rect">
                <a:avLst/>
              </a:prstGeom>
              <a:noFill/>
            </p:spPr>
            <p:txBody>
              <a:bodyPr wrap="square" rtlCol="0">
                <a:spAutoFit/>
              </a:bodyPr>
              <a:p>
                <a:r>
                  <a:rPr lang="en-US" altLang="zh-CN" sz="900"/>
                  <a:t>CBS</a:t>
                </a:r>
                <a:endParaRPr lang="en-US" altLang="zh-CN" sz="900"/>
              </a:p>
            </p:txBody>
          </p:sp>
        </p:grpSp>
        <p:grpSp>
          <p:nvGrpSpPr>
            <p:cNvPr id="80" name="组合 79"/>
            <p:cNvGrpSpPr/>
            <p:nvPr/>
          </p:nvGrpSpPr>
          <p:grpSpPr>
            <a:xfrm rot="0">
              <a:off x="5725" y="3886"/>
              <a:ext cx="671" cy="362"/>
              <a:chOff x="1944" y="1745"/>
              <a:chExt cx="1786" cy="398"/>
            </a:xfrm>
          </p:grpSpPr>
          <p:sp>
            <p:nvSpPr>
              <p:cNvPr id="81" name="圆角矩形 80"/>
              <p:cNvSpPr/>
              <p:nvPr/>
            </p:nvSpPr>
            <p:spPr>
              <a:xfrm>
                <a:off x="2097" y="1795"/>
                <a:ext cx="1481" cy="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82" name="文本框 81"/>
              <p:cNvSpPr txBox="1"/>
              <p:nvPr/>
            </p:nvSpPr>
            <p:spPr>
              <a:xfrm>
                <a:off x="1944" y="1745"/>
                <a:ext cx="1786" cy="398"/>
              </a:xfrm>
              <a:prstGeom prst="rect">
                <a:avLst/>
              </a:prstGeom>
              <a:noFill/>
            </p:spPr>
            <p:txBody>
              <a:bodyPr wrap="square" rtlCol="0">
                <a:spAutoFit/>
              </a:bodyPr>
              <a:p>
                <a:r>
                  <a:rPr lang="en-US" altLang="zh-CN" sz="900"/>
                  <a:t>CBS</a:t>
                </a:r>
                <a:endParaRPr lang="en-US" altLang="zh-CN" sz="900"/>
              </a:p>
            </p:txBody>
          </p:sp>
        </p:grpSp>
        <p:grpSp>
          <p:nvGrpSpPr>
            <p:cNvPr id="83" name="组合 82"/>
            <p:cNvGrpSpPr/>
            <p:nvPr/>
          </p:nvGrpSpPr>
          <p:grpSpPr>
            <a:xfrm rot="0">
              <a:off x="5171" y="3882"/>
              <a:ext cx="671" cy="362"/>
              <a:chOff x="1944" y="1745"/>
              <a:chExt cx="1786" cy="398"/>
            </a:xfrm>
          </p:grpSpPr>
          <p:sp>
            <p:nvSpPr>
              <p:cNvPr id="84" name="圆角矩形 83"/>
              <p:cNvSpPr/>
              <p:nvPr/>
            </p:nvSpPr>
            <p:spPr>
              <a:xfrm>
                <a:off x="2097" y="1795"/>
                <a:ext cx="1481" cy="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85" name="文本框 84"/>
              <p:cNvSpPr txBox="1"/>
              <p:nvPr/>
            </p:nvSpPr>
            <p:spPr>
              <a:xfrm>
                <a:off x="1944" y="1745"/>
                <a:ext cx="1786" cy="398"/>
              </a:xfrm>
              <a:prstGeom prst="rect">
                <a:avLst/>
              </a:prstGeom>
              <a:noFill/>
            </p:spPr>
            <p:txBody>
              <a:bodyPr wrap="square" rtlCol="0">
                <a:spAutoFit/>
              </a:bodyPr>
              <a:p>
                <a:r>
                  <a:rPr lang="en-US" altLang="zh-CN" sz="900"/>
                  <a:t>CBS</a:t>
                </a:r>
                <a:endParaRPr lang="en-US" altLang="zh-CN" sz="900"/>
              </a:p>
            </p:txBody>
          </p:sp>
        </p:grpSp>
        <p:grpSp>
          <p:nvGrpSpPr>
            <p:cNvPr id="86" name="组合 85"/>
            <p:cNvGrpSpPr/>
            <p:nvPr/>
          </p:nvGrpSpPr>
          <p:grpSpPr>
            <a:xfrm rot="0">
              <a:off x="4624" y="3883"/>
              <a:ext cx="671" cy="362"/>
              <a:chOff x="1944" y="1745"/>
              <a:chExt cx="1786" cy="398"/>
            </a:xfrm>
          </p:grpSpPr>
          <p:sp>
            <p:nvSpPr>
              <p:cNvPr id="87" name="圆角矩形 86"/>
              <p:cNvSpPr/>
              <p:nvPr/>
            </p:nvSpPr>
            <p:spPr>
              <a:xfrm>
                <a:off x="2097" y="1795"/>
                <a:ext cx="1481" cy="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88" name="文本框 87"/>
              <p:cNvSpPr txBox="1"/>
              <p:nvPr/>
            </p:nvSpPr>
            <p:spPr>
              <a:xfrm>
                <a:off x="1944" y="1745"/>
                <a:ext cx="1786" cy="398"/>
              </a:xfrm>
              <a:prstGeom prst="rect">
                <a:avLst/>
              </a:prstGeom>
              <a:noFill/>
            </p:spPr>
            <p:txBody>
              <a:bodyPr wrap="square" rtlCol="0">
                <a:spAutoFit/>
              </a:bodyPr>
              <a:p>
                <a:r>
                  <a:rPr lang="en-US" altLang="zh-CN" sz="900"/>
                  <a:t>CBS</a:t>
                </a:r>
                <a:endParaRPr lang="en-US" altLang="zh-CN" sz="900"/>
              </a:p>
            </p:txBody>
          </p:sp>
        </p:grpSp>
        <p:grpSp>
          <p:nvGrpSpPr>
            <p:cNvPr id="89" name="组合 88"/>
            <p:cNvGrpSpPr/>
            <p:nvPr/>
          </p:nvGrpSpPr>
          <p:grpSpPr>
            <a:xfrm rot="0">
              <a:off x="4059" y="3884"/>
              <a:ext cx="671" cy="362"/>
              <a:chOff x="1944" y="1745"/>
              <a:chExt cx="1786" cy="398"/>
            </a:xfrm>
          </p:grpSpPr>
          <p:sp>
            <p:nvSpPr>
              <p:cNvPr id="90" name="圆角矩形 89"/>
              <p:cNvSpPr/>
              <p:nvPr/>
            </p:nvSpPr>
            <p:spPr>
              <a:xfrm>
                <a:off x="2097" y="1795"/>
                <a:ext cx="1481" cy="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91" name="文本框 90"/>
              <p:cNvSpPr txBox="1"/>
              <p:nvPr/>
            </p:nvSpPr>
            <p:spPr>
              <a:xfrm>
                <a:off x="1944" y="1745"/>
                <a:ext cx="1786" cy="398"/>
              </a:xfrm>
              <a:prstGeom prst="rect">
                <a:avLst/>
              </a:prstGeom>
              <a:noFill/>
            </p:spPr>
            <p:txBody>
              <a:bodyPr wrap="square" rtlCol="0">
                <a:spAutoFit/>
              </a:bodyPr>
              <a:p>
                <a:r>
                  <a:rPr lang="en-US" altLang="zh-CN" sz="900"/>
                  <a:t>CBS</a:t>
                </a:r>
                <a:endParaRPr lang="en-US" altLang="zh-CN" sz="900"/>
              </a:p>
            </p:txBody>
          </p:sp>
        </p:grpSp>
        <p:cxnSp>
          <p:nvCxnSpPr>
            <p:cNvPr id="92" name="直接箭头连接符 91"/>
            <p:cNvCxnSpPr/>
            <p:nvPr/>
          </p:nvCxnSpPr>
          <p:spPr>
            <a:xfrm flipV="1">
              <a:off x="4474" y="4833"/>
              <a:ext cx="2174" cy="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8" name="组合 137"/>
            <p:cNvGrpSpPr/>
            <p:nvPr/>
          </p:nvGrpSpPr>
          <p:grpSpPr>
            <a:xfrm rot="0">
              <a:off x="1942" y="6114"/>
              <a:ext cx="1189" cy="362"/>
              <a:chOff x="8139" y="1686"/>
              <a:chExt cx="1189" cy="362"/>
            </a:xfrm>
            <a:solidFill>
              <a:srgbClr val="FF0000"/>
            </a:solidFill>
          </p:grpSpPr>
          <p:sp>
            <p:nvSpPr>
              <p:cNvPr id="139" name="圆角矩形 138"/>
              <p:cNvSpPr/>
              <p:nvPr/>
            </p:nvSpPr>
            <p:spPr>
              <a:xfrm>
                <a:off x="8268" y="1704"/>
                <a:ext cx="800" cy="298"/>
              </a:xfrm>
              <a:prstGeom prst="roundRect">
                <a:avLst/>
              </a:prstGeom>
              <a:grpFill/>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sz="900"/>
              </a:p>
            </p:txBody>
          </p:sp>
          <p:sp>
            <p:nvSpPr>
              <p:cNvPr id="140" name="文本框 139"/>
              <p:cNvSpPr txBox="1"/>
              <p:nvPr/>
            </p:nvSpPr>
            <p:spPr>
              <a:xfrm>
                <a:off x="8139" y="1686"/>
                <a:ext cx="1189" cy="362"/>
              </a:xfrm>
              <a:prstGeom prst="rect">
                <a:avLst/>
              </a:prstGeom>
              <a:grpFill/>
            </p:spPr>
            <p:style>
              <a:lnRef idx="1">
                <a:schemeClr val="accent3"/>
              </a:lnRef>
              <a:fillRef idx="2">
                <a:schemeClr val="accent3"/>
              </a:fillRef>
              <a:effectRef idx="1">
                <a:schemeClr val="accent3"/>
              </a:effectRef>
              <a:fontRef idx="minor">
                <a:schemeClr val="dk1"/>
              </a:fontRef>
            </p:style>
            <p:txBody>
              <a:bodyPr wrap="square" rtlCol="0">
                <a:spAutoFit/>
              </a:bodyPr>
              <a:p>
                <a:r>
                  <a:rPr lang="en-US" altLang="zh-CN" sz="900"/>
                  <a:t>SPPCSPC</a:t>
                </a:r>
                <a:endParaRPr lang="en-US" altLang="zh-CN" sz="900"/>
              </a:p>
            </p:txBody>
          </p:sp>
        </p:grpSp>
        <p:grpSp>
          <p:nvGrpSpPr>
            <p:cNvPr id="94" name="组合 93"/>
            <p:cNvGrpSpPr/>
            <p:nvPr/>
          </p:nvGrpSpPr>
          <p:grpSpPr>
            <a:xfrm rot="0">
              <a:off x="3929" y="5543"/>
              <a:ext cx="695" cy="362"/>
              <a:chOff x="2022" y="1764"/>
              <a:chExt cx="789" cy="362"/>
            </a:xfrm>
          </p:grpSpPr>
          <p:sp>
            <p:nvSpPr>
              <p:cNvPr id="95" name="圆角矩形 94"/>
              <p:cNvSpPr/>
              <p:nvPr/>
            </p:nvSpPr>
            <p:spPr>
              <a:xfrm>
                <a:off x="2095" y="1796"/>
                <a:ext cx="644" cy="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96" name="文本框 95"/>
              <p:cNvSpPr txBox="1"/>
              <p:nvPr/>
            </p:nvSpPr>
            <p:spPr>
              <a:xfrm>
                <a:off x="2022" y="1764"/>
                <a:ext cx="789" cy="362"/>
              </a:xfrm>
              <a:prstGeom prst="rect">
                <a:avLst/>
              </a:prstGeom>
              <a:noFill/>
            </p:spPr>
            <p:txBody>
              <a:bodyPr wrap="square" rtlCol="0">
                <a:spAutoFit/>
              </a:bodyPr>
              <a:p>
                <a:pPr lvl="8"/>
                <a:r>
                  <a:rPr lang="en-US" altLang="zh-CN" sz="900"/>
                  <a:t>CBS</a:t>
                </a:r>
                <a:endParaRPr lang="en-US" altLang="zh-CN" sz="900"/>
              </a:p>
            </p:txBody>
          </p:sp>
        </p:grpSp>
        <p:grpSp>
          <p:nvGrpSpPr>
            <p:cNvPr id="97" name="组合 96"/>
            <p:cNvGrpSpPr/>
            <p:nvPr/>
          </p:nvGrpSpPr>
          <p:grpSpPr>
            <a:xfrm rot="0">
              <a:off x="3930" y="6082"/>
              <a:ext cx="695" cy="362"/>
              <a:chOff x="2022" y="1764"/>
              <a:chExt cx="789" cy="362"/>
            </a:xfrm>
          </p:grpSpPr>
          <p:sp>
            <p:nvSpPr>
              <p:cNvPr id="98" name="圆角矩形 97"/>
              <p:cNvSpPr/>
              <p:nvPr/>
            </p:nvSpPr>
            <p:spPr>
              <a:xfrm>
                <a:off x="2095" y="1796"/>
                <a:ext cx="644" cy="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99" name="文本框 98"/>
              <p:cNvSpPr txBox="1"/>
              <p:nvPr/>
            </p:nvSpPr>
            <p:spPr>
              <a:xfrm>
                <a:off x="2022" y="1764"/>
                <a:ext cx="789" cy="362"/>
              </a:xfrm>
              <a:prstGeom prst="rect">
                <a:avLst/>
              </a:prstGeom>
              <a:noFill/>
            </p:spPr>
            <p:txBody>
              <a:bodyPr wrap="square" rtlCol="0">
                <a:spAutoFit/>
              </a:bodyPr>
              <a:p>
                <a:pPr lvl="8"/>
                <a:r>
                  <a:rPr lang="en-US" altLang="zh-CN" sz="900"/>
                  <a:t>CBS</a:t>
                </a:r>
                <a:endParaRPr lang="en-US" altLang="zh-CN" sz="900"/>
              </a:p>
            </p:txBody>
          </p:sp>
        </p:grpSp>
        <p:grpSp>
          <p:nvGrpSpPr>
            <p:cNvPr id="100" name="组合 99"/>
            <p:cNvGrpSpPr/>
            <p:nvPr/>
          </p:nvGrpSpPr>
          <p:grpSpPr>
            <a:xfrm rot="0">
              <a:off x="3931" y="6629"/>
              <a:ext cx="695" cy="362"/>
              <a:chOff x="2022" y="1764"/>
              <a:chExt cx="789" cy="362"/>
            </a:xfrm>
          </p:grpSpPr>
          <p:sp>
            <p:nvSpPr>
              <p:cNvPr id="101" name="圆角矩形 100"/>
              <p:cNvSpPr/>
              <p:nvPr/>
            </p:nvSpPr>
            <p:spPr>
              <a:xfrm>
                <a:off x="2095" y="1796"/>
                <a:ext cx="644" cy="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102" name="文本框 101"/>
              <p:cNvSpPr txBox="1"/>
              <p:nvPr/>
            </p:nvSpPr>
            <p:spPr>
              <a:xfrm>
                <a:off x="2022" y="1764"/>
                <a:ext cx="789" cy="362"/>
              </a:xfrm>
              <a:prstGeom prst="rect">
                <a:avLst/>
              </a:prstGeom>
              <a:noFill/>
            </p:spPr>
            <p:txBody>
              <a:bodyPr wrap="square" rtlCol="0">
                <a:spAutoFit/>
              </a:bodyPr>
              <a:p>
                <a:pPr lvl="8"/>
                <a:r>
                  <a:rPr lang="en-US" altLang="zh-CN" sz="900"/>
                  <a:t>CBS</a:t>
                </a:r>
                <a:endParaRPr lang="en-US" altLang="zh-CN" sz="900"/>
              </a:p>
            </p:txBody>
          </p:sp>
        </p:grpSp>
        <p:grpSp>
          <p:nvGrpSpPr>
            <p:cNvPr id="103" name="组合 102"/>
            <p:cNvGrpSpPr/>
            <p:nvPr/>
          </p:nvGrpSpPr>
          <p:grpSpPr>
            <a:xfrm rot="0">
              <a:off x="3941" y="7416"/>
              <a:ext cx="695" cy="362"/>
              <a:chOff x="2022" y="1764"/>
              <a:chExt cx="789" cy="362"/>
            </a:xfrm>
          </p:grpSpPr>
          <p:sp>
            <p:nvSpPr>
              <p:cNvPr id="104" name="圆角矩形 103"/>
              <p:cNvSpPr/>
              <p:nvPr/>
            </p:nvSpPr>
            <p:spPr>
              <a:xfrm>
                <a:off x="2095" y="1796"/>
                <a:ext cx="644" cy="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105" name="文本框 104"/>
              <p:cNvSpPr txBox="1"/>
              <p:nvPr/>
            </p:nvSpPr>
            <p:spPr>
              <a:xfrm>
                <a:off x="2022" y="1764"/>
                <a:ext cx="789" cy="362"/>
              </a:xfrm>
              <a:prstGeom prst="rect">
                <a:avLst/>
              </a:prstGeom>
              <a:noFill/>
            </p:spPr>
            <p:txBody>
              <a:bodyPr wrap="square" rtlCol="0">
                <a:spAutoFit/>
              </a:bodyPr>
              <a:p>
                <a:pPr lvl="8"/>
                <a:r>
                  <a:rPr lang="en-US" altLang="zh-CN" sz="900"/>
                  <a:t>CBS</a:t>
                </a:r>
                <a:endParaRPr lang="en-US" altLang="zh-CN" sz="900"/>
              </a:p>
            </p:txBody>
          </p:sp>
        </p:grpSp>
        <p:grpSp>
          <p:nvGrpSpPr>
            <p:cNvPr id="106" name="组合 105"/>
            <p:cNvGrpSpPr/>
            <p:nvPr/>
          </p:nvGrpSpPr>
          <p:grpSpPr>
            <a:xfrm rot="0">
              <a:off x="5011" y="5543"/>
              <a:ext cx="1016" cy="362"/>
              <a:chOff x="2072" y="1765"/>
              <a:chExt cx="1650" cy="362"/>
            </a:xfrm>
          </p:grpSpPr>
          <p:sp>
            <p:nvSpPr>
              <p:cNvPr id="107" name="圆角矩形 106"/>
              <p:cNvSpPr/>
              <p:nvPr/>
            </p:nvSpPr>
            <p:spPr>
              <a:xfrm>
                <a:off x="2097" y="1795"/>
                <a:ext cx="1481" cy="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108" name="文本框 107"/>
              <p:cNvSpPr txBox="1"/>
              <p:nvPr/>
            </p:nvSpPr>
            <p:spPr>
              <a:xfrm>
                <a:off x="2072" y="1765"/>
                <a:ext cx="1650" cy="362"/>
              </a:xfrm>
              <a:prstGeom prst="rect">
                <a:avLst/>
              </a:prstGeom>
              <a:noFill/>
            </p:spPr>
            <p:txBody>
              <a:bodyPr wrap="square" rtlCol="0">
                <a:spAutoFit/>
              </a:bodyPr>
              <a:p>
                <a:r>
                  <a:rPr lang="en-US" altLang="zh-CN" sz="900"/>
                  <a:t>Maxpool</a:t>
                </a:r>
                <a:endParaRPr lang="en-US" altLang="zh-CN" sz="900"/>
              </a:p>
            </p:txBody>
          </p:sp>
        </p:grpSp>
        <p:grpSp>
          <p:nvGrpSpPr>
            <p:cNvPr id="109" name="组合 108"/>
            <p:cNvGrpSpPr/>
            <p:nvPr/>
          </p:nvGrpSpPr>
          <p:grpSpPr>
            <a:xfrm rot="0">
              <a:off x="5011" y="6050"/>
              <a:ext cx="1016" cy="362"/>
              <a:chOff x="2072" y="1765"/>
              <a:chExt cx="1650" cy="362"/>
            </a:xfrm>
          </p:grpSpPr>
          <p:sp>
            <p:nvSpPr>
              <p:cNvPr id="110" name="圆角矩形 109"/>
              <p:cNvSpPr/>
              <p:nvPr/>
            </p:nvSpPr>
            <p:spPr>
              <a:xfrm>
                <a:off x="2097" y="1795"/>
                <a:ext cx="1481" cy="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111" name="文本框 110"/>
              <p:cNvSpPr txBox="1"/>
              <p:nvPr/>
            </p:nvSpPr>
            <p:spPr>
              <a:xfrm>
                <a:off x="2072" y="1765"/>
                <a:ext cx="1650" cy="362"/>
              </a:xfrm>
              <a:prstGeom prst="rect">
                <a:avLst/>
              </a:prstGeom>
              <a:noFill/>
            </p:spPr>
            <p:txBody>
              <a:bodyPr wrap="square" rtlCol="0">
                <a:spAutoFit/>
              </a:bodyPr>
              <a:p>
                <a:r>
                  <a:rPr lang="en-US" altLang="zh-CN" sz="900"/>
                  <a:t>Maxpool</a:t>
                </a:r>
                <a:endParaRPr lang="en-US" altLang="zh-CN" sz="900"/>
              </a:p>
            </p:txBody>
          </p:sp>
        </p:grpSp>
        <p:grpSp>
          <p:nvGrpSpPr>
            <p:cNvPr id="112" name="组合 111"/>
            <p:cNvGrpSpPr/>
            <p:nvPr/>
          </p:nvGrpSpPr>
          <p:grpSpPr>
            <a:xfrm rot="0">
              <a:off x="5011" y="6613"/>
              <a:ext cx="1016" cy="362"/>
              <a:chOff x="2072" y="1765"/>
              <a:chExt cx="1650" cy="362"/>
            </a:xfrm>
          </p:grpSpPr>
          <p:sp>
            <p:nvSpPr>
              <p:cNvPr id="113" name="圆角矩形 112"/>
              <p:cNvSpPr/>
              <p:nvPr/>
            </p:nvSpPr>
            <p:spPr>
              <a:xfrm>
                <a:off x="2097" y="1795"/>
                <a:ext cx="1481" cy="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114" name="文本框 113"/>
              <p:cNvSpPr txBox="1"/>
              <p:nvPr/>
            </p:nvSpPr>
            <p:spPr>
              <a:xfrm>
                <a:off x="2072" y="1765"/>
                <a:ext cx="1650" cy="362"/>
              </a:xfrm>
              <a:prstGeom prst="rect">
                <a:avLst/>
              </a:prstGeom>
              <a:noFill/>
            </p:spPr>
            <p:txBody>
              <a:bodyPr wrap="square" rtlCol="0">
                <a:spAutoFit/>
              </a:bodyPr>
              <a:p>
                <a:r>
                  <a:rPr lang="en-US" altLang="zh-CN" sz="900"/>
                  <a:t>Maxpool</a:t>
                </a:r>
                <a:endParaRPr lang="en-US" altLang="zh-CN" sz="900"/>
              </a:p>
            </p:txBody>
          </p:sp>
        </p:grpSp>
        <p:grpSp>
          <p:nvGrpSpPr>
            <p:cNvPr id="115" name="组合 114"/>
            <p:cNvGrpSpPr/>
            <p:nvPr/>
          </p:nvGrpSpPr>
          <p:grpSpPr>
            <a:xfrm rot="16200000">
              <a:off x="5874" y="6028"/>
              <a:ext cx="1216" cy="386"/>
              <a:chOff x="3659" y="2779"/>
              <a:chExt cx="1216" cy="386"/>
            </a:xfrm>
          </p:grpSpPr>
          <p:sp>
            <p:nvSpPr>
              <p:cNvPr id="116" name="流程图: 手动操作 115"/>
              <p:cNvSpPr/>
              <p:nvPr/>
            </p:nvSpPr>
            <p:spPr>
              <a:xfrm>
                <a:off x="3659" y="2814"/>
                <a:ext cx="1217" cy="31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7" name="文本框 116"/>
              <p:cNvSpPr txBox="1"/>
              <p:nvPr/>
            </p:nvSpPr>
            <p:spPr>
              <a:xfrm>
                <a:off x="3829" y="2779"/>
                <a:ext cx="877" cy="386"/>
              </a:xfrm>
              <a:prstGeom prst="rect">
                <a:avLst/>
              </a:prstGeom>
              <a:noFill/>
            </p:spPr>
            <p:txBody>
              <a:bodyPr wrap="none" rtlCol="0">
                <a:spAutoFit/>
              </a:bodyPr>
              <a:p>
                <a:r>
                  <a:rPr lang="en-US" altLang="zh-CN" sz="1000"/>
                  <a:t>concat</a:t>
                </a:r>
                <a:endParaRPr lang="en-US" altLang="zh-CN" sz="1000"/>
              </a:p>
            </p:txBody>
          </p:sp>
        </p:grpSp>
        <p:grpSp>
          <p:nvGrpSpPr>
            <p:cNvPr id="118" name="组合 117"/>
            <p:cNvGrpSpPr/>
            <p:nvPr/>
          </p:nvGrpSpPr>
          <p:grpSpPr>
            <a:xfrm rot="0">
              <a:off x="6843" y="6050"/>
              <a:ext cx="695" cy="362"/>
              <a:chOff x="2022" y="1764"/>
              <a:chExt cx="789" cy="362"/>
            </a:xfrm>
          </p:grpSpPr>
          <p:sp>
            <p:nvSpPr>
              <p:cNvPr id="119" name="圆角矩形 118"/>
              <p:cNvSpPr/>
              <p:nvPr/>
            </p:nvSpPr>
            <p:spPr>
              <a:xfrm>
                <a:off x="2095" y="1796"/>
                <a:ext cx="644" cy="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120" name="文本框 119"/>
              <p:cNvSpPr txBox="1"/>
              <p:nvPr/>
            </p:nvSpPr>
            <p:spPr>
              <a:xfrm>
                <a:off x="2022" y="1764"/>
                <a:ext cx="789" cy="362"/>
              </a:xfrm>
              <a:prstGeom prst="rect">
                <a:avLst/>
              </a:prstGeom>
              <a:noFill/>
            </p:spPr>
            <p:txBody>
              <a:bodyPr wrap="square" rtlCol="0">
                <a:spAutoFit/>
              </a:bodyPr>
              <a:p>
                <a:pPr lvl="8"/>
                <a:r>
                  <a:rPr lang="en-US" altLang="zh-CN" sz="900"/>
                  <a:t>CBS</a:t>
                </a:r>
                <a:endParaRPr lang="en-US" altLang="zh-CN" sz="900"/>
              </a:p>
            </p:txBody>
          </p:sp>
        </p:grpSp>
        <p:grpSp>
          <p:nvGrpSpPr>
            <p:cNvPr id="121" name="组合 120"/>
            <p:cNvGrpSpPr/>
            <p:nvPr/>
          </p:nvGrpSpPr>
          <p:grpSpPr>
            <a:xfrm rot="0">
              <a:off x="7422" y="6050"/>
              <a:ext cx="695" cy="362"/>
              <a:chOff x="2022" y="1764"/>
              <a:chExt cx="789" cy="362"/>
            </a:xfrm>
          </p:grpSpPr>
          <p:sp>
            <p:nvSpPr>
              <p:cNvPr id="122" name="圆角矩形 121"/>
              <p:cNvSpPr/>
              <p:nvPr/>
            </p:nvSpPr>
            <p:spPr>
              <a:xfrm>
                <a:off x="2095" y="1796"/>
                <a:ext cx="644" cy="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123" name="文本框 122"/>
              <p:cNvSpPr txBox="1"/>
              <p:nvPr/>
            </p:nvSpPr>
            <p:spPr>
              <a:xfrm>
                <a:off x="2022" y="1764"/>
                <a:ext cx="789" cy="362"/>
              </a:xfrm>
              <a:prstGeom prst="rect">
                <a:avLst/>
              </a:prstGeom>
              <a:noFill/>
            </p:spPr>
            <p:txBody>
              <a:bodyPr wrap="square" rtlCol="0">
                <a:spAutoFit/>
              </a:bodyPr>
              <a:p>
                <a:pPr lvl="8"/>
                <a:r>
                  <a:rPr lang="en-US" altLang="zh-CN" sz="900"/>
                  <a:t>CBS</a:t>
                </a:r>
                <a:endParaRPr lang="en-US" altLang="zh-CN" sz="900"/>
              </a:p>
            </p:txBody>
          </p:sp>
        </p:grpSp>
        <p:grpSp>
          <p:nvGrpSpPr>
            <p:cNvPr id="124" name="组合 123"/>
            <p:cNvGrpSpPr/>
            <p:nvPr/>
          </p:nvGrpSpPr>
          <p:grpSpPr>
            <a:xfrm rot="16200000">
              <a:off x="7992" y="6497"/>
              <a:ext cx="1216" cy="386"/>
              <a:chOff x="3659" y="2779"/>
              <a:chExt cx="1216" cy="386"/>
            </a:xfrm>
          </p:grpSpPr>
          <p:sp>
            <p:nvSpPr>
              <p:cNvPr id="125" name="流程图: 手动操作 124"/>
              <p:cNvSpPr/>
              <p:nvPr/>
            </p:nvSpPr>
            <p:spPr>
              <a:xfrm>
                <a:off x="3659" y="2814"/>
                <a:ext cx="1217" cy="31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6" name="文本框 125"/>
              <p:cNvSpPr txBox="1"/>
              <p:nvPr/>
            </p:nvSpPr>
            <p:spPr>
              <a:xfrm>
                <a:off x="3829" y="2779"/>
                <a:ext cx="877" cy="386"/>
              </a:xfrm>
              <a:prstGeom prst="rect">
                <a:avLst/>
              </a:prstGeom>
              <a:noFill/>
            </p:spPr>
            <p:txBody>
              <a:bodyPr wrap="none" rtlCol="0">
                <a:spAutoFit/>
              </a:bodyPr>
              <a:p>
                <a:r>
                  <a:rPr lang="en-US" altLang="zh-CN" sz="1000"/>
                  <a:t>concat</a:t>
                </a:r>
                <a:endParaRPr lang="en-US" altLang="zh-CN" sz="1000"/>
              </a:p>
            </p:txBody>
          </p:sp>
        </p:grpSp>
        <p:grpSp>
          <p:nvGrpSpPr>
            <p:cNvPr id="127" name="组合 126"/>
            <p:cNvGrpSpPr/>
            <p:nvPr/>
          </p:nvGrpSpPr>
          <p:grpSpPr>
            <a:xfrm rot="0">
              <a:off x="9004" y="6508"/>
              <a:ext cx="695" cy="362"/>
              <a:chOff x="2022" y="1764"/>
              <a:chExt cx="789" cy="362"/>
            </a:xfrm>
          </p:grpSpPr>
          <p:sp>
            <p:nvSpPr>
              <p:cNvPr id="128" name="圆角矩形 127"/>
              <p:cNvSpPr/>
              <p:nvPr/>
            </p:nvSpPr>
            <p:spPr>
              <a:xfrm>
                <a:off x="2095" y="1796"/>
                <a:ext cx="644" cy="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sp>
            <p:nvSpPr>
              <p:cNvPr id="129" name="文本框 128"/>
              <p:cNvSpPr txBox="1"/>
              <p:nvPr/>
            </p:nvSpPr>
            <p:spPr>
              <a:xfrm>
                <a:off x="2022" y="1764"/>
                <a:ext cx="789" cy="362"/>
              </a:xfrm>
              <a:prstGeom prst="rect">
                <a:avLst/>
              </a:prstGeom>
              <a:noFill/>
            </p:spPr>
            <p:txBody>
              <a:bodyPr wrap="square" rtlCol="0">
                <a:spAutoFit/>
              </a:bodyPr>
              <a:p>
                <a:pPr lvl="8"/>
                <a:r>
                  <a:rPr lang="en-US" altLang="zh-CN" sz="900"/>
                  <a:t>CBS</a:t>
                </a:r>
                <a:endParaRPr lang="en-US" altLang="zh-CN" sz="900"/>
              </a:p>
            </p:txBody>
          </p:sp>
        </p:grpSp>
        <p:sp>
          <p:nvSpPr>
            <p:cNvPr id="133" name="文本框 132"/>
            <p:cNvSpPr txBox="1"/>
            <p:nvPr/>
          </p:nvSpPr>
          <p:spPr>
            <a:xfrm>
              <a:off x="3053" y="6054"/>
              <a:ext cx="452" cy="483"/>
            </a:xfrm>
            <a:prstGeom prst="rect">
              <a:avLst/>
            </a:prstGeom>
            <a:noFill/>
          </p:spPr>
          <p:txBody>
            <a:bodyPr wrap="none" rtlCol="0">
              <a:spAutoFit/>
            </a:bodyPr>
            <a:p>
              <a:r>
                <a:rPr lang="en-US" altLang="zh-CN"/>
                <a:t>=</a:t>
              </a:r>
              <a:endParaRPr lang="en-US" altLang="zh-CN"/>
            </a:p>
          </p:txBody>
        </p:sp>
        <p:cxnSp>
          <p:nvCxnSpPr>
            <p:cNvPr id="134" name="直接箭头连接符 133"/>
            <p:cNvCxnSpPr/>
            <p:nvPr/>
          </p:nvCxnSpPr>
          <p:spPr>
            <a:xfrm>
              <a:off x="4277" y="5905"/>
              <a:ext cx="1" cy="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p:nvPr/>
          </p:nvCxnSpPr>
          <p:spPr>
            <a:xfrm flipH="1">
              <a:off x="4274" y="6444"/>
              <a:ext cx="4" cy="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p:cNvCxnSpPr/>
            <p:nvPr/>
          </p:nvCxnSpPr>
          <p:spPr>
            <a:xfrm flipV="1">
              <a:off x="4626" y="6794"/>
              <a:ext cx="385" cy="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肘形连接符 136"/>
            <p:cNvCxnSpPr/>
            <p:nvPr/>
          </p:nvCxnSpPr>
          <p:spPr>
            <a:xfrm rot="16200000">
              <a:off x="4282" y="6073"/>
              <a:ext cx="1078" cy="38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肘形连接符 140"/>
            <p:cNvCxnSpPr/>
            <p:nvPr/>
          </p:nvCxnSpPr>
          <p:spPr>
            <a:xfrm flipV="1">
              <a:off x="4626" y="6231"/>
              <a:ext cx="385" cy="579"/>
            </a:xfrm>
            <a:prstGeom prst="bentConnector3">
              <a:avLst>
                <a:gd name="adj1" fmla="val 5013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直接箭头连接符 141"/>
            <p:cNvCxnSpPr/>
            <p:nvPr/>
          </p:nvCxnSpPr>
          <p:spPr>
            <a:xfrm>
              <a:off x="6027" y="5724"/>
              <a:ext cx="281" cy="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直接箭头连接符 142"/>
            <p:cNvCxnSpPr/>
            <p:nvPr/>
          </p:nvCxnSpPr>
          <p:spPr>
            <a:xfrm flipV="1">
              <a:off x="6027" y="6221"/>
              <a:ext cx="262" cy="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p:nvPr/>
          </p:nvCxnSpPr>
          <p:spPr>
            <a:xfrm flipV="1">
              <a:off x="6027" y="6539"/>
              <a:ext cx="274" cy="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直接箭头连接符 147"/>
            <p:cNvCxnSpPr/>
            <p:nvPr/>
          </p:nvCxnSpPr>
          <p:spPr>
            <a:xfrm>
              <a:off x="6675" y="6263"/>
              <a:ext cx="2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0" name="直接箭头连接符 149"/>
            <p:cNvCxnSpPr/>
            <p:nvPr/>
          </p:nvCxnSpPr>
          <p:spPr>
            <a:xfrm>
              <a:off x="8117" y="6231"/>
              <a:ext cx="3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肘形连接符 151"/>
            <p:cNvCxnSpPr/>
            <p:nvPr/>
          </p:nvCxnSpPr>
          <p:spPr>
            <a:xfrm flipV="1">
              <a:off x="4636" y="7093"/>
              <a:ext cx="3801" cy="504"/>
            </a:xfrm>
            <a:prstGeom prst="bentConnector3">
              <a:avLst>
                <a:gd name="adj1" fmla="val 5001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p:nvPr/>
          </p:nvCxnSpPr>
          <p:spPr>
            <a:xfrm flipV="1">
              <a:off x="8793" y="6689"/>
              <a:ext cx="21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直接箭头连接符 153"/>
            <p:cNvCxnSpPr/>
            <p:nvPr/>
          </p:nvCxnSpPr>
          <p:spPr>
            <a:xfrm>
              <a:off x="9699" y="6689"/>
              <a:ext cx="3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肘形连接符 154"/>
            <p:cNvCxnSpPr>
              <a:stCxn id="133" idx="3"/>
            </p:cNvCxnSpPr>
            <p:nvPr/>
          </p:nvCxnSpPr>
          <p:spPr>
            <a:xfrm flipV="1">
              <a:off x="3505" y="5724"/>
              <a:ext cx="424" cy="57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肘形连接符 155"/>
            <p:cNvCxnSpPr>
              <a:stCxn id="133" idx="3"/>
            </p:cNvCxnSpPr>
            <p:nvPr/>
          </p:nvCxnSpPr>
          <p:spPr>
            <a:xfrm>
              <a:off x="3505" y="6296"/>
              <a:ext cx="436" cy="130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15" name="Shape 115"/>
        <p:cNvGrpSpPr/>
        <p:nvPr/>
      </p:nvGrpSpPr>
      <p:grpSpPr>
        <a:xfrm>
          <a:off x="0" y="0"/>
          <a:ext cx="0" cy="0"/>
          <a:chOff x="0" y="0"/>
          <a:chExt cx="0" cy="0"/>
        </a:xfrm>
      </p:grpSpPr>
      <p:sp>
        <p:nvSpPr>
          <p:cNvPr id="116" name="Google Shape;116;p19"/>
          <p:cNvSpPr/>
          <p:nvPr/>
        </p:nvSpPr>
        <p:spPr>
          <a:xfrm>
            <a:off x="208450" y="2642000"/>
            <a:ext cx="603000" cy="2175900"/>
          </a:xfrm>
          <a:prstGeom prst="cube">
            <a:avLst>
              <a:gd name="adj" fmla="val 68741"/>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117;p19"/>
          <p:cNvSpPr/>
          <p:nvPr/>
        </p:nvSpPr>
        <p:spPr>
          <a:xfrm flipH="1">
            <a:off x="3315350" y="419400"/>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 name="Google Shape;118;p19"/>
          <p:cNvSpPr/>
          <p:nvPr/>
        </p:nvSpPr>
        <p:spPr>
          <a:xfrm flipH="1">
            <a:off x="3033797" y="604825"/>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 name="Google Shape;119;p19"/>
          <p:cNvSpPr/>
          <p:nvPr/>
        </p:nvSpPr>
        <p:spPr>
          <a:xfrm flipH="1">
            <a:off x="1626644" y="1709400"/>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0" name="Google Shape;120;p19"/>
          <p:cNvGrpSpPr/>
          <p:nvPr/>
        </p:nvGrpSpPr>
        <p:grpSpPr>
          <a:xfrm>
            <a:off x="6631549" y="846696"/>
            <a:ext cx="1765922" cy="1596032"/>
            <a:chOff x="6240000" y="821025"/>
            <a:chExt cx="2904000" cy="2668950"/>
          </a:xfrm>
        </p:grpSpPr>
        <p:sp>
          <p:nvSpPr>
            <p:cNvPr id="121" name="Google Shape;121;p19"/>
            <p:cNvSpPr/>
            <p:nvPr/>
          </p:nvSpPr>
          <p:spPr>
            <a:xfrm flipH="1">
              <a:off x="6240000" y="8210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2" name="Google Shape;122;p19"/>
            <p:cNvSpPr/>
            <p:nvPr/>
          </p:nvSpPr>
          <p:spPr>
            <a:xfrm flipH="1">
              <a:off x="62400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3" name="Google Shape;123;p19"/>
            <p:cNvSpPr/>
            <p:nvPr/>
          </p:nvSpPr>
          <p:spPr>
            <a:xfrm flipH="1">
              <a:off x="68208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4" name="Google Shape;124;p19"/>
            <p:cNvSpPr/>
            <p:nvPr/>
          </p:nvSpPr>
          <p:spPr>
            <a:xfrm flipH="1">
              <a:off x="74016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5" name="Google Shape;125;p19"/>
            <p:cNvSpPr/>
            <p:nvPr/>
          </p:nvSpPr>
          <p:spPr>
            <a:xfrm flipH="1">
              <a:off x="79824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6" name="Google Shape;126;p19"/>
            <p:cNvSpPr/>
            <p:nvPr/>
          </p:nvSpPr>
          <p:spPr>
            <a:xfrm flipH="1">
              <a:off x="85632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7" name="Google Shape;127;p19"/>
            <p:cNvSpPr/>
            <p:nvPr/>
          </p:nvSpPr>
          <p:spPr>
            <a:xfrm flipH="1">
              <a:off x="62400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8" name="Google Shape;128;p19"/>
            <p:cNvSpPr/>
            <p:nvPr/>
          </p:nvSpPr>
          <p:spPr>
            <a:xfrm flipH="1">
              <a:off x="68208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9" name="Google Shape;129;p19"/>
            <p:cNvSpPr/>
            <p:nvPr/>
          </p:nvSpPr>
          <p:spPr>
            <a:xfrm flipH="1">
              <a:off x="74016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0" name="Google Shape;130;p19"/>
            <p:cNvSpPr/>
            <p:nvPr/>
          </p:nvSpPr>
          <p:spPr>
            <a:xfrm flipH="1">
              <a:off x="79824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1" name="Google Shape;131;p19"/>
            <p:cNvSpPr/>
            <p:nvPr/>
          </p:nvSpPr>
          <p:spPr>
            <a:xfrm flipH="1">
              <a:off x="85632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2" name="Google Shape;132;p19"/>
            <p:cNvSpPr/>
            <p:nvPr/>
          </p:nvSpPr>
          <p:spPr>
            <a:xfrm flipH="1">
              <a:off x="62400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3" name="Google Shape;133;p19"/>
            <p:cNvSpPr/>
            <p:nvPr/>
          </p:nvSpPr>
          <p:spPr>
            <a:xfrm flipH="1">
              <a:off x="68208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4" name="Google Shape;134;p19"/>
            <p:cNvSpPr/>
            <p:nvPr/>
          </p:nvSpPr>
          <p:spPr>
            <a:xfrm flipH="1">
              <a:off x="74016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5" name="Google Shape;135;p19"/>
            <p:cNvSpPr/>
            <p:nvPr/>
          </p:nvSpPr>
          <p:spPr>
            <a:xfrm flipH="1">
              <a:off x="79824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6" name="Google Shape;136;p19"/>
            <p:cNvSpPr/>
            <p:nvPr/>
          </p:nvSpPr>
          <p:spPr>
            <a:xfrm flipH="1">
              <a:off x="85632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7" name="Google Shape;137;p19"/>
            <p:cNvSpPr/>
            <p:nvPr/>
          </p:nvSpPr>
          <p:spPr>
            <a:xfrm flipH="1">
              <a:off x="62400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8" name="Google Shape;138;p19"/>
            <p:cNvSpPr/>
            <p:nvPr/>
          </p:nvSpPr>
          <p:spPr>
            <a:xfrm flipH="1">
              <a:off x="68208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9" name="Google Shape;139;p19"/>
            <p:cNvSpPr/>
            <p:nvPr/>
          </p:nvSpPr>
          <p:spPr>
            <a:xfrm flipH="1">
              <a:off x="74016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0" name="Google Shape;140;p19"/>
            <p:cNvSpPr/>
            <p:nvPr/>
          </p:nvSpPr>
          <p:spPr>
            <a:xfrm flipH="1">
              <a:off x="79824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1" name="Google Shape;141;p19"/>
            <p:cNvSpPr/>
            <p:nvPr/>
          </p:nvSpPr>
          <p:spPr>
            <a:xfrm flipH="1">
              <a:off x="85632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2" name="Google Shape;142;p19"/>
            <p:cNvSpPr/>
            <p:nvPr/>
          </p:nvSpPr>
          <p:spPr>
            <a:xfrm flipH="1">
              <a:off x="62400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3" name="Google Shape;143;p19"/>
            <p:cNvSpPr/>
            <p:nvPr/>
          </p:nvSpPr>
          <p:spPr>
            <a:xfrm flipH="1">
              <a:off x="68208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4" name="Google Shape;144;p19"/>
            <p:cNvSpPr/>
            <p:nvPr/>
          </p:nvSpPr>
          <p:spPr>
            <a:xfrm flipH="1">
              <a:off x="74016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5" name="Google Shape;145;p19"/>
            <p:cNvSpPr/>
            <p:nvPr/>
          </p:nvSpPr>
          <p:spPr>
            <a:xfrm flipH="1">
              <a:off x="79824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6" name="Google Shape;146;p19"/>
            <p:cNvSpPr/>
            <p:nvPr/>
          </p:nvSpPr>
          <p:spPr>
            <a:xfrm flipH="1">
              <a:off x="85632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47" name="Google Shape;147;p19"/>
          <p:cNvGrpSpPr/>
          <p:nvPr/>
        </p:nvGrpSpPr>
        <p:grpSpPr>
          <a:xfrm>
            <a:off x="6631551" y="2251938"/>
            <a:ext cx="1765922" cy="1596032"/>
            <a:chOff x="5950075" y="854725"/>
            <a:chExt cx="2904000" cy="2668950"/>
          </a:xfrm>
        </p:grpSpPr>
        <p:sp>
          <p:nvSpPr>
            <p:cNvPr id="148" name="Google Shape;148;p19"/>
            <p:cNvSpPr/>
            <p:nvPr/>
          </p:nvSpPr>
          <p:spPr>
            <a:xfrm flipH="1">
              <a:off x="5950075" y="8547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 name="Google Shape;149;p19"/>
            <p:cNvSpPr/>
            <p:nvPr/>
          </p:nvSpPr>
          <p:spPr>
            <a:xfrm flipH="1">
              <a:off x="59500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 name="Google Shape;150;p19"/>
            <p:cNvSpPr/>
            <p:nvPr/>
          </p:nvSpPr>
          <p:spPr>
            <a:xfrm flipH="1">
              <a:off x="65308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 name="Google Shape;151;p19"/>
            <p:cNvSpPr/>
            <p:nvPr/>
          </p:nvSpPr>
          <p:spPr>
            <a:xfrm flipH="1">
              <a:off x="71116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 name="Google Shape;152;p19"/>
            <p:cNvSpPr/>
            <p:nvPr/>
          </p:nvSpPr>
          <p:spPr>
            <a:xfrm flipH="1">
              <a:off x="76924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 name="Google Shape;153;p19"/>
            <p:cNvSpPr/>
            <p:nvPr/>
          </p:nvSpPr>
          <p:spPr>
            <a:xfrm flipH="1">
              <a:off x="82732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 name="Google Shape;154;p19"/>
            <p:cNvSpPr/>
            <p:nvPr/>
          </p:nvSpPr>
          <p:spPr>
            <a:xfrm flipH="1">
              <a:off x="59500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 name="Google Shape;155;p19"/>
            <p:cNvSpPr/>
            <p:nvPr/>
          </p:nvSpPr>
          <p:spPr>
            <a:xfrm flipH="1">
              <a:off x="65308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 name="Google Shape;156;p19"/>
            <p:cNvSpPr/>
            <p:nvPr/>
          </p:nvSpPr>
          <p:spPr>
            <a:xfrm flipH="1">
              <a:off x="71116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 name="Google Shape;157;p19"/>
            <p:cNvSpPr/>
            <p:nvPr/>
          </p:nvSpPr>
          <p:spPr>
            <a:xfrm flipH="1">
              <a:off x="76924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 name="Google Shape;158;p19"/>
            <p:cNvSpPr/>
            <p:nvPr/>
          </p:nvSpPr>
          <p:spPr>
            <a:xfrm flipH="1">
              <a:off x="82732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 name="Google Shape;159;p19"/>
            <p:cNvSpPr/>
            <p:nvPr/>
          </p:nvSpPr>
          <p:spPr>
            <a:xfrm flipH="1">
              <a:off x="59500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 name="Google Shape;160;p19"/>
            <p:cNvSpPr/>
            <p:nvPr/>
          </p:nvSpPr>
          <p:spPr>
            <a:xfrm flipH="1">
              <a:off x="65308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 name="Google Shape;161;p19"/>
            <p:cNvSpPr/>
            <p:nvPr/>
          </p:nvSpPr>
          <p:spPr>
            <a:xfrm flipH="1">
              <a:off x="71116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 name="Google Shape;162;p19"/>
            <p:cNvSpPr/>
            <p:nvPr/>
          </p:nvSpPr>
          <p:spPr>
            <a:xfrm flipH="1">
              <a:off x="76924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 name="Google Shape;163;p19"/>
            <p:cNvSpPr/>
            <p:nvPr/>
          </p:nvSpPr>
          <p:spPr>
            <a:xfrm flipH="1">
              <a:off x="82732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 name="Google Shape;164;p19"/>
            <p:cNvSpPr/>
            <p:nvPr/>
          </p:nvSpPr>
          <p:spPr>
            <a:xfrm flipH="1">
              <a:off x="59500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 name="Google Shape;165;p19"/>
            <p:cNvSpPr/>
            <p:nvPr/>
          </p:nvSpPr>
          <p:spPr>
            <a:xfrm flipH="1">
              <a:off x="65308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 name="Google Shape;166;p19"/>
            <p:cNvSpPr/>
            <p:nvPr/>
          </p:nvSpPr>
          <p:spPr>
            <a:xfrm flipH="1">
              <a:off x="71116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 name="Google Shape;167;p19"/>
            <p:cNvSpPr/>
            <p:nvPr/>
          </p:nvSpPr>
          <p:spPr>
            <a:xfrm flipH="1">
              <a:off x="76924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19"/>
            <p:cNvSpPr/>
            <p:nvPr/>
          </p:nvSpPr>
          <p:spPr>
            <a:xfrm flipH="1">
              <a:off x="82732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 name="Google Shape;169;p19"/>
            <p:cNvSpPr/>
            <p:nvPr/>
          </p:nvSpPr>
          <p:spPr>
            <a:xfrm flipH="1">
              <a:off x="59500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 name="Google Shape;170;p19"/>
            <p:cNvSpPr/>
            <p:nvPr/>
          </p:nvSpPr>
          <p:spPr>
            <a:xfrm flipH="1">
              <a:off x="65308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 name="Google Shape;171;p19"/>
            <p:cNvSpPr/>
            <p:nvPr/>
          </p:nvSpPr>
          <p:spPr>
            <a:xfrm flipH="1">
              <a:off x="71116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 name="Google Shape;172;p19"/>
            <p:cNvSpPr/>
            <p:nvPr/>
          </p:nvSpPr>
          <p:spPr>
            <a:xfrm flipH="1">
              <a:off x="76924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 name="Google Shape;173;p19"/>
            <p:cNvSpPr/>
            <p:nvPr/>
          </p:nvSpPr>
          <p:spPr>
            <a:xfrm flipH="1">
              <a:off x="82732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4" name="Google Shape;174;p19"/>
          <p:cNvGrpSpPr/>
          <p:nvPr/>
        </p:nvGrpSpPr>
        <p:grpSpPr>
          <a:xfrm>
            <a:off x="5501616" y="2251948"/>
            <a:ext cx="1765922" cy="1596032"/>
            <a:chOff x="2854300" y="1168125"/>
            <a:chExt cx="2904000" cy="2668950"/>
          </a:xfrm>
        </p:grpSpPr>
        <p:sp>
          <p:nvSpPr>
            <p:cNvPr id="175" name="Google Shape;175;p1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 name="Google Shape;176;p1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 name="Google Shape;177;p1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 name="Google Shape;178;p1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 name="Google Shape;179;p1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 name="Google Shape;180;p1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 name="Google Shape;181;p1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 name="Google Shape;182;p1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 name="Google Shape;183;p1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 name="Google Shape;184;p1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 name="Google Shape;185;p1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 name="Google Shape;186;p1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 name="Google Shape;187;p1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 name="Google Shape;188;p1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 name="Google Shape;189;p1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190;p1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191;p1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 name="Google Shape;192;p1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 name="Google Shape;193;p1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 name="Google Shape;194;p1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 name="Google Shape;195;p1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 name="Google Shape;196;p1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 name="Google Shape;197;p1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 name="Google Shape;198;p1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 name="Google Shape;199;p1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 name="Google Shape;200;p1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1" name="Google Shape;201;p19"/>
          <p:cNvGrpSpPr/>
          <p:nvPr/>
        </p:nvGrpSpPr>
        <p:grpSpPr>
          <a:xfrm>
            <a:off x="4874046" y="355259"/>
            <a:ext cx="1605799" cy="1679238"/>
            <a:chOff x="608609" y="2370079"/>
            <a:chExt cx="458224" cy="523616"/>
          </a:xfrm>
        </p:grpSpPr>
        <p:grpSp>
          <p:nvGrpSpPr>
            <p:cNvPr id="202" name="Google Shape;202;p19"/>
            <p:cNvGrpSpPr/>
            <p:nvPr/>
          </p:nvGrpSpPr>
          <p:grpSpPr>
            <a:xfrm>
              <a:off x="608609" y="2665704"/>
              <a:ext cx="458224" cy="227991"/>
              <a:chOff x="5668659" y="1713442"/>
              <a:chExt cx="458224" cy="227991"/>
            </a:xfrm>
          </p:grpSpPr>
          <p:grpSp>
            <p:nvGrpSpPr>
              <p:cNvPr id="203" name="Google Shape;203;p19"/>
              <p:cNvGrpSpPr/>
              <p:nvPr/>
            </p:nvGrpSpPr>
            <p:grpSpPr>
              <a:xfrm>
                <a:off x="5802485" y="1713507"/>
                <a:ext cx="188679" cy="227926"/>
                <a:chOff x="5802485" y="1713507"/>
                <a:chExt cx="188679" cy="227926"/>
              </a:xfrm>
            </p:grpSpPr>
            <p:sp>
              <p:nvSpPr>
                <p:cNvPr id="204" name="Google Shape;20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 name="Google Shape;20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6" name="Google Shape;206;p19"/>
              <p:cNvGrpSpPr/>
              <p:nvPr/>
            </p:nvGrpSpPr>
            <p:grpSpPr>
              <a:xfrm>
                <a:off x="5936312" y="1713442"/>
                <a:ext cx="190570" cy="227991"/>
                <a:chOff x="5936312" y="1713442"/>
                <a:chExt cx="190570" cy="227991"/>
              </a:xfrm>
            </p:grpSpPr>
            <p:sp>
              <p:nvSpPr>
                <p:cNvPr id="207" name="Google Shape;20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 name="Google Shape;20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 name="Google Shape;20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10" name="Google Shape;210;p19"/>
              <p:cNvGrpSpPr/>
              <p:nvPr/>
            </p:nvGrpSpPr>
            <p:grpSpPr>
              <a:xfrm>
                <a:off x="5668659" y="1714000"/>
                <a:ext cx="193488" cy="227433"/>
                <a:chOff x="5668659" y="1714000"/>
                <a:chExt cx="193488" cy="227433"/>
              </a:xfrm>
            </p:grpSpPr>
            <p:sp>
              <p:nvSpPr>
                <p:cNvPr id="211" name="Google Shape;21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 name="Google Shape;21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13" name="Google Shape;213;p19"/>
            <p:cNvGrpSpPr/>
            <p:nvPr/>
          </p:nvGrpSpPr>
          <p:grpSpPr>
            <a:xfrm>
              <a:off x="608609" y="2511879"/>
              <a:ext cx="458224" cy="227991"/>
              <a:chOff x="5668659" y="1713442"/>
              <a:chExt cx="458224" cy="227991"/>
            </a:xfrm>
          </p:grpSpPr>
          <p:grpSp>
            <p:nvGrpSpPr>
              <p:cNvPr id="214" name="Google Shape;214;p19"/>
              <p:cNvGrpSpPr/>
              <p:nvPr/>
            </p:nvGrpSpPr>
            <p:grpSpPr>
              <a:xfrm>
                <a:off x="5802485" y="1713507"/>
                <a:ext cx="188679" cy="227926"/>
                <a:chOff x="5802485" y="1713507"/>
                <a:chExt cx="188679" cy="227926"/>
              </a:xfrm>
            </p:grpSpPr>
            <p:sp>
              <p:nvSpPr>
                <p:cNvPr id="215" name="Google Shape;215;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 name="Google Shape;216;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7" name="Google Shape;217;p19"/>
              <p:cNvGrpSpPr/>
              <p:nvPr/>
            </p:nvGrpSpPr>
            <p:grpSpPr>
              <a:xfrm>
                <a:off x="5936312" y="1713442"/>
                <a:ext cx="190570" cy="227991"/>
                <a:chOff x="5936312" y="1713442"/>
                <a:chExt cx="190570" cy="227991"/>
              </a:xfrm>
            </p:grpSpPr>
            <p:sp>
              <p:nvSpPr>
                <p:cNvPr id="218" name="Google Shape;218;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 name="Google Shape;219;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 name="Google Shape;220;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21" name="Google Shape;221;p19"/>
              <p:cNvGrpSpPr/>
              <p:nvPr/>
            </p:nvGrpSpPr>
            <p:grpSpPr>
              <a:xfrm>
                <a:off x="5668659" y="1714000"/>
                <a:ext cx="193488" cy="227433"/>
                <a:chOff x="5668659" y="1714000"/>
                <a:chExt cx="193488" cy="227433"/>
              </a:xfrm>
            </p:grpSpPr>
            <p:sp>
              <p:nvSpPr>
                <p:cNvPr id="222" name="Google Shape;222;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 name="Google Shape;223;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24" name="Google Shape;224;p19"/>
            <p:cNvGrpSpPr/>
            <p:nvPr/>
          </p:nvGrpSpPr>
          <p:grpSpPr>
            <a:xfrm>
              <a:off x="608609" y="2370079"/>
              <a:ext cx="458224" cy="227991"/>
              <a:chOff x="5668659" y="1713442"/>
              <a:chExt cx="458224" cy="227991"/>
            </a:xfrm>
          </p:grpSpPr>
          <p:grpSp>
            <p:nvGrpSpPr>
              <p:cNvPr id="225" name="Google Shape;225;p19"/>
              <p:cNvGrpSpPr/>
              <p:nvPr/>
            </p:nvGrpSpPr>
            <p:grpSpPr>
              <a:xfrm>
                <a:off x="5802485" y="1713507"/>
                <a:ext cx="188679" cy="227926"/>
                <a:chOff x="5802485" y="1713507"/>
                <a:chExt cx="188679" cy="227926"/>
              </a:xfrm>
            </p:grpSpPr>
            <p:sp>
              <p:nvSpPr>
                <p:cNvPr id="226" name="Google Shape;226;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 name="Google Shape;227;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8" name="Google Shape;228;p19"/>
              <p:cNvGrpSpPr/>
              <p:nvPr/>
            </p:nvGrpSpPr>
            <p:grpSpPr>
              <a:xfrm>
                <a:off x="5936312" y="1713442"/>
                <a:ext cx="190570" cy="227991"/>
                <a:chOff x="5936312" y="1713442"/>
                <a:chExt cx="190570" cy="227991"/>
              </a:xfrm>
            </p:grpSpPr>
            <p:sp>
              <p:nvSpPr>
                <p:cNvPr id="229" name="Google Shape;229;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 name="Google Shape;230;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32" name="Google Shape;232;p19"/>
              <p:cNvGrpSpPr/>
              <p:nvPr/>
            </p:nvGrpSpPr>
            <p:grpSpPr>
              <a:xfrm>
                <a:off x="5668659" y="1714000"/>
                <a:ext cx="193488" cy="227433"/>
                <a:chOff x="5668659" y="1714000"/>
                <a:chExt cx="193488" cy="227433"/>
              </a:xfrm>
            </p:grpSpPr>
            <p:sp>
              <p:nvSpPr>
                <p:cNvPr id="233" name="Google Shape;233;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 name="Google Shape;234;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235" name="Google Shape;235;p19"/>
          <p:cNvGrpSpPr/>
          <p:nvPr/>
        </p:nvGrpSpPr>
        <p:grpSpPr>
          <a:xfrm>
            <a:off x="3718744" y="2731504"/>
            <a:ext cx="1605799" cy="1679186"/>
            <a:chOff x="608609" y="2370079"/>
            <a:chExt cx="458224" cy="523616"/>
          </a:xfrm>
        </p:grpSpPr>
        <p:grpSp>
          <p:nvGrpSpPr>
            <p:cNvPr id="236" name="Google Shape;236;p19"/>
            <p:cNvGrpSpPr/>
            <p:nvPr/>
          </p:nvGrpSpPr>
          <p:grpSpPr>
            <a:xfrm>
              <a:off x="608609" y="2665704"/>
              <a:ext cx="458224" cy="227991"/>
              <a:chOff x="5668659" y="1713442"/>
              <a:chExt cx="458224" cy="227991"/>
            </a:xfrm>
          </p:grpSpPr>
          <p:grpSp>
            <p:nvGrpSpPr>
              <p:cNvPr id="237" name="Google Shape;237;p19"/>
              <p:cNvGrpSpPr/>
              <p:nvPr/>
            </p:nvGrpSpPr>
            <p:grpSpPr>
              <a:xfrm>
                <a:off x="5802485" y="1713507"/>
                <a:ext cx="188679" cy="227926"/>
                <a:chOff x="5802485" y="1713507"/>
                <a:chExt cx="188679" cy="227926"/>
              </a:xfrm>
            </p:grpSpPr>
            <p:sp>
              <p:nvSpPr>
                <p:cNvPr id="238" name="Google Shape;238;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 name="Google Shape;239;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40" name="Google Shape;240;p19"/>
              <p:cNvGrpSpPr/>
              <p:nvPr/>
            </p:nvGrpSpPr>
            <p:grpSpPr>
              <a:xfrm>
                <a:off x="5936312" y="1713442"/>
                <a:ext cx="190570" cy="227991"/>
                <a:chOff x="5936312" y="1713442"/>
                <a:chExt cx="190570" cy="227991"/>
              </a:xfrm>
            </p:grpSpPr>
            <p:sp>
              <p:nvSpPr>
                <p:cNvPr id="241" name="Google Shape;241;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 name="Google Shape;242;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 name="Google Shape;243;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44" name="Google Shape;244;p19"/>
              <p:cNvGrpSpPr/>
              <p:nvPr/>
            </p:nvGrpSpPr>
            <p:grpSpPr>
              <a:xfrm>
                <a:off x="5668659" y="1714000"/>
                <a:ext cx="193488" cy="227433"/>
                <a:chOff x="5668659" y="1714000"/>
                <a:chExt cx="193488" cy="227433"/>
              </a:xfrm>
            </p:grpSpPr>
            <p:sp>
              <p:nvSpPr>
                <p:cNvPr id="245" name="Google Shape;245;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 name="Google Shape;246;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47" name="Google Shape;247;p19"/>
            <p:cNvGrpSpPr/>
            <p:nvPr/>
          </p:nvGrpSpPr>
          <p:grpSpPr>
            <a:xfrm>
              <a:off x="608609" y="2511879"/>
              <a:ext cx="458224" cy="227991"/>
              <a:chOff x="5668659" y="1713442"/>
              <a:chExt cx="458224" cy="227991"/>
            </a:xfrm>
          </p:grpSpPr>
          <p:grpSp>
            <p:nvGrpSpPr>
              <p:cNvPr id="248" name="Google Shape;248;p19"/>
              <p:cNvGrpSpPr/>
              <p:nvPr/>
            </p:nvGrpSpPr>
            <p:grpSpPr>
              <a:xfrm>
                <a:off x="5802485" y="1713507"/>
                <a:ext cx="188679" cy="227926"/>
                <a:chOff x="5802485" y="1713507"/>
                <a:chExt cx="188679" cy="227926"/>
              </a:xfrm>
            </p:grpSpPr>
            <p:sp>
              <p:nvSpPr>
                <p:cNvPr id="249" name="Google Shape;249;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 name="Google Shape;250;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1" name="Google Shape;251;p19"/>
              <p:cNvGrpSpPr/>
              <p:nvPr/>
            </p:nvGrpSpPr>
            <p:grpSpPr>
              <a:xfrm>
                <a:off x="5936312" y="1713442"/>
                <a:ext cx="190570" cy="227991"/>
                <a:chOff x="5936312" y="1713442"/>
                <a:chExt cx="190570" cy="227991"/>
              </a:xfrm>
            </p:grpSpPr>
            <p:sp>
              <p:nvSpPr>
                <p:cNvPr id="252" name="Google Shape;252;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 name="Google Shape;253;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 name="Google Shape;254;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55" name="Google Shape;255;p19"/>
              <p:cNvGrpSpPr/>
              <p:nvPr/>
            </p:nvGrpSpPr>
            <p:grpSpPr>
              <a:xfrm>
                <a:off x="5668659" y="1714000"/>
                <a:ext cx="193488" cy="227433"/>
                <a:chOff x="5668659" y="1714000"/>
                <a:chExt cx="193488" cy="227433"/>
              </a:xfrm>
            </p:grpSpPr>
            <p:sp>
              <p:nvSpPr>
                <p:cNvPr id="256" name="Google Shape;256;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 name="Google Shape;257;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58" name="Google Shape;258;p19"/>
            <p:cNvGrpSpPr/>
            <p:nvPr/>
          </p:nvGrpSpPr>
          <p:grpSpPr>
            <a:xfrm>
              <a:off x="608609" y="2370079"/>
              <a:ext cx="458224" cy="227991"/>
              <a:chOff x="5668659" y="1713442"/>
              <a:chExt cx="458224" cy="227991"/>
            </a:xfrm>
          </p:grpSpPr>
          <p:grpSp>
            <p:nvGrpSpPr>
              <p:cNvPr id="259" name="Google Shape;259;p19"/>
              <p:cNvGrpSpPr/>
              <p:nvPr/>
            </p:nvGrpSpPr>
            <p:grpSpPr>
              <a:xfrm>
                <a:off x="5802485" y="1713507"/>
                <a:ext cx="188679" cy="227926"/>
                <a:chOff x="5802485" y="1713507"/>
                <a:chExt cx="188679" cy="227926"/>
              </a:xfrm>
            </p:grpSpPr>
            <p:sp>
              <p:nvSpPr>
                <p:cNvPr id="260" name="Google Shape;260;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 name="Google Shape;261;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2" name="Google Shape;262;p19"/>
              <p:cNvGrpSpPr/>
              <p:nvPr/>
            </p:nvGrpSpPr>
            <p:grpSpPr>
              <a:xfrm>
                <a:off x="5936312" y="1713442"/>
                <a:ext cx="190570" cy="227991"/>
                <a:chOff x="5936312" y="1713442"/>
                <a:chExt cx="190570" cy="227991"/>
              </a:xfrm>
            </p:grpSpPr>
            <p:sp>
              <p:nvSpPr>
                <p:cNvPr id="263" name="Google Shape;263;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 name="Google Shape;264;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 name="Google Shape;265;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66" name="Google Shape;266;p19"/>
              <p:cNvGrpSpPr/>
              <p:nvPr/>
            </p:nvGrpSpPr>
            <p:grpSpPr>
              <a:xfrm>
                <a:off x="5668659" y="1714000"/>
                <a:ext cx="193488" cy="227433"/>
                <a:chOff x="5668659" y="1714000"/>
                <a:chExt cx="193488" cy="227433"/>
              </a:xfrm>
            </p:grpSpPr>
            <p:sp>
              <p:nvSpPr>
                <p:cNvPr id="267" name="Google Shape;267;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 name="Google Shape;268;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269" name="Google Shape;269;p19"/>
          <p:cNvGrpSpPr/>
          <p:nvPr/>
        </p:nvGrpSpPr>
        <p:grpSpPr>
          <a:xfrm>
            <a:off x="1462200" y="3213687"/>
            <a:ext cx="1605799" cy="1679186"/>
            <a:chOff x="608609" y="2370079"/>
            <a:chExt cx="458224" cy="523616"/>
          </a:xfrm>
        </p:grpSpPr>
        <p:grpSp>
          <p:nvGrpSpPr>
            <p:cNvPr id="270" name="Google Shape;270;p19"/>
            <p:cNvGrpSpPr/>
            <p:nvPr/>
          </p:nvGrpSpPr>
          <p:grpSpPr>
            <a:xfrm>
              <a:off x="608609" y="2665704"/>
              <a:ext cx="458224" cy="227991"/>
              <a:chOff x="5668659" y="1713442"/>
              <a:chExt cx="458224" cy="227991"/>
            </a:xfrm>
          </p:grpSpPr>
          <p:grpSp>
            <p:nvGrpSpPr>
              <p:cNvPr id="271" name="Google Shape;271;p19"/>
              <p:cNvGrpSpPr/>
              <p:nvPr/>
            </p:nvGrpSpPr>
            <p:grpSpPr>
              <a:xfrm>
                <a:off x="5802485" y="1713507"/>
                <a:ext cx="188679" cy="227926"/>
                <a:chOff x="5802485" y="1713507"/>
                <a:chExt cx="188679" cy="227926"/>
              </a:xfrm>
            </p:grpSpPr>
            <p:sp>
              <p:nvSpPr>
                <p:cNvPr id="272" name="Google Shape;272;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 name="Google Shape;273;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74" name="Google Shape;274;p19"/>
              <p:cNvGrpSpPr/>
              <p:nvPr/>
            </p:nvGrpSpPr>
            <p:grpSpPr>
              <a:xfrm>
                <a:off x="5936312" y="1713442"/>
                <a:ext cx="190570" cy="227991"/>
                <a:chOff x="5936312" y="1713442"/>
                <a:chExt cx="190570" cy="227991"/>
              </a:xfrm>
            </p:grpSpPr>
            <p:sp>
              <p:nvSpPr>
                <p:cNvPr id="275" name="Google Shape;275;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 name="Google Shape;276;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 name="Google Shape;277;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78" name="Google Shape;278;p19"/>
              <p:cNvGrpSpPr/>
              <p:nvPr/>
            </p:nvGrpSpPr>
            <p:grpSpPr>
              <a:xfrm>
                <a:off x="5668659" y="1714000"/>
                <a:ext cx="193488" cy="227433"/>
                <a:chOff x="5668659" y="1714000"/>
                <a:chExt cx="193488" cy="227433"/>
              </a:xfrm>
            </p:grpSpPr>
            <p:sp>
              <p:nvSpPr>
                <p:cNvPr id="279" name="Google Shape;279;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 name="Google Shape;280;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81" name="Google Shape;281;p19"/>
            <p:cNvGrpSpPr/>
            <p:nvPr/>
          </p:nvGrpSpPr>
          <p:grpSpPr>
            <a:xfrm>
              <a:off x="608609" y="2511879"/>
              <a:ext cx="458224" cy="227991"/>
              <a:chOff x="5668659" y="1713442"/>
              <a:chExt cx="458224" cy="227991"/>
            </a:xfrm>
          </p:grpSpPr>
          <p:grpSp>
            <p:nvGrpSpPr>
              <p:cNvPr id="282" name="Google Shape;282;p19"/>
              <p:cNvGrpSpPr/>
              <p:nvPr/>
            </p:nvGrpSpPr>
            <p:grpSpPr>
              <a:xfrm>
                <a:off x="5802485" y="1713507"/>
                <a:ext cx="188679" cy="227926"/>
                <a:chOff x="5802485" y="1713507"/>
                <a:chExt cx="188679" cy="227926"/>
              </a:xfrm>
            </p:grpSpPr>
            <p:sp>
              <p:nvSpPr>
                <p:cNvPr id="283" name="Google Shape;283;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 name="Google Shape;284;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85" name="Google Shape;285;p19"/>
              <p:cNvGrpSpPr/>
              <p:nvPr/>
            </p:nvGrpSpPr>
            <p:grpSpPr>
              <a:xfrm>
                <a:off x="5936312" y="1713442"/>
                <a:ext cx="190570" cy="227991"/>
                <a:chOff x="5936312" y="1713442"/>
                <a:chExt cx="190570" cy="227991"/>
              </a:xfrm>
            </p:grpSpPr>
            <p:sp>
              <p:nvSpPr>
                <p:cNvPr id="286" name="Google Shape;286;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 name="Google Shape;287;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 name="Google Shape;288;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89" name="Google Shape;289;p19"/>
              <p:cNvGrpSpPr/>
              <p:nvPr/>
            </p:nvGrpSpPr>
            <p:grpSpPr>
              <a:xfrm>
                <a:off x="5668659" y="1714000"/>
                <a:ext cx="193488" cy="227433"/>
                <a:chOff x="5668659" y="1714000"/>
                <a:chExt cx="193488" cy="227433"/>
              </a:xfrm>
            </p:grpSpPr>
            <p:sp>
              <p:nvSpPr>
                <p:cNvPr id="290" name="Google Shape;290;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 name="Google Shape;291;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92" name="Google Shape;292;p19"/>
            <p:cNvGrpSpPr/>
            <p:nvPr/>
          </p:nvGrpSpPr>
          <p:grpSpPr>
            <a:xfrm>
              <a:off x="608609" y="2370079"/>
              <a:ext cx="458224" cy="227991"/>
              <a:chOff x="5668659" y="1713442"/>
              <a:chExt cx="458224" cy="227991"/>
            </a:xfrm>
          </p:grpSpPr>
          <p:grpSp>
            <p:nvGrpSpPr>
              <p:cNvPr id="293" name="Google Shape;293;p19"/>
              <p:cNvGrpSpPr/>
              <p:nvPr/>
            </p:nvGrpSpPr>
            <p:grpSpPr>
              <a:xfrm>
                <a:off x="5802485" y="1713507"/>
                <a:ext cx="188679" cy="227926"/>
                <a:chOff x="5802485" y="1713507"/>
                <a:chExt cx="188679" cy="227926"/>
              </a:xfrm>
            </p:grpSpPr>
            <p:sp>
              <p:nvSpPr>
                <p:cNvPr id="294" name="Google Shape;29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 name="Google Shape;29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6" name="Google Shape;296;p19"/>
              <p:cNvGrpSpPr/>
              <p:nvPr/>
            </p:nvGrpSpPr>
            <p:grpSpPr>
              <a:xfrm>
                <a:off x="5936312" y="1713442"/>
                <a:ext cx="190570" cy="227991"/>
                <a:chOff x="5936312" y="1713442"/>
                <a:chExt cx="190570" cy="227991"/>
              </a:xfrm>
            </p:grpSpPr>
            <p:sp>
              <p:nvSpPr>
                <p:cNvPr id="297" name="Google Shape;29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 name="Google Shape;29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 name="Google Shape;29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300" name="Google Shape;300;p19"/>
              <p:cNvGrpSpPr/>
              <p:nvPr/>
            </p:nvGrpSpPr>
            <p:grpSpPr>
              <a:xfrm>
                <a:off x="5668659" y="1714000"/>
                <a:ext cx="193488" cy="227433"/>
                <a:chOff x="5668659" y="1714000"/>
                <a:chExt cx="193488" cy="227433"/>
              </a:xfrm>
            </p:grpSpPr>
            <p:sp>
              <p:nvSpPr>
                <p:cNvPr id="301" name="Google Shape;30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 name="Google Shape;30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
        <p:nvSpPr>
          <p:cNvPr id="303" name="Google Shape;303;p19"/>
          <p:cNvSpPr/>
          <p:nvPr/>
        </p:nvSpPr>
        <p:spPr>
          <a:xfrm>
            <a:off x="521850" y="718825"/>
            <a:ext cx="331800" cy="1254900"/>
          </a:xfrm>
          <a:prstGeom prst="cube">
            <a:avLst>
              <a:gd name="adj" fmla="val 25000"/>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9"/>
                                        </p:tgtEl>
                                        <p:attrNameLst>
                                          <p:attrName>style.visibility</p:attrName>
                                        </p:attrNameLst>
                                      </p:cBhvr>
                                      <p:to>
                                        <p:strVal val="visible"/>
                                      </p:to>
                                    </p:set>
                                    <p:animEffect transition="in" filter="fade">
                                      <p:cBhvr>
                                        <p:cTn id="7" dur="1000"/>
                                        <p:tgtEl>
                                          <p:spTgt spid="2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45440" y="194945"/>
            <a:ext cx="3712210" cy="1802130"/>
          </a:xfrm>
          <a:prstGeom prst="rect">
            <a:avLst/>
          </a:prstGeom>
        </p:spPr>
      </p:pic>
      <p:grpSp>
        <p:nvGrpSpPr>
          <p:cNvPr id="67" name="组合 66"/>
          <p:cNvGrpSpPr/>
          <p:nvPr/>
        </p:nvGrpSpPr>
        <p:grpSpPr>
          <a:xfrm>
            <a:off x="802640" y="2316480"/>
            <a:ext cx="4531995" cy="1452880"/>
            <a:chOff x="1264" y="3648"/>
            <a:chExt cx="7137" cy="2288"/>
          </a:xfrm>
        </p:grpSpPr>
        <p:grpSp>
          <p:nvGrpSpPr>
            <p:cNvPr id="58" name="组合 57"/>
            <p:cNvGrpSpPr/>
            <p:nvPr/>
          </p:nvGrpSpPr>
          <p:grpSpPr>
            <a:xfrm>
              <a:off x="1264" y="3648"/>
              <a:ext cx="5919" cy="2288"/>
              <a:chOff x="1264" y="3648"/>
              <a:chExt cx="5919" cy="2288"/>
            </a:xfrm>
          </p:grpSpPr>
          <p:sp>
            <p:nvSpPr>
              <p:cNvPr id="3" name="矩形 2"/>
              <p:cNvSpPr/>
              <p:nvPr/>
            </p:nvSpPr>
            <p:spPr>
              <a:xfrm>
                <a:off x="1409" y="3739"/>
                <a:ext cx="895" cy="72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a:p>
            </p:txBody>
          </p:sp>
          <p:sp>
            <p:nvSpPr>
              <p:cNvPr id="23" name="文本框 22"/>
              <p:cNvSpPr txBox="1"/>
              <p:nvPr/>
            </p:nvSpPr>
            <p:spPr>
              <a:xfrm>
                <a:off x="1372" y="3739"/>
                <a:ext cx="1098" cy="72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p>
                <a:r>
                  <a:rPr lang="zh-CN" altLang="en-US" sz="800" b="1">
                    <a:solidFill>
                      <a:schemeClr val="bg1"/>
                    </a:solidFill>
                  </a:rPr>
                  <a:t>下载</a:t>
                </a:r>
                <a:r>
                  <a:rPr lang="en-US" altLang="zh-CN" sz="800" b="1">
                    <a:solidFill>
                      <a:schemeClr val="bg1"/>
                    </a:solidFill>
                  </a:rPr>
                  <a:t>Fruits </a:t>
                </a:r>
                <a:endParaRPr lang="en-US" altLang="zh-CN" sz="800" b="1">
                  <a:solidFill>
                    <a:schemeClr val="bg1"/>
                  </a:solidFill>
                </a:endParaRPr>
              </a:p>
              <a:p>
                <a:r>
                  <a:rPr lang="en-US" altLang="zh-CN" sz="800" b="1">
                    <a:solidFill>
                      <a:schemeClr val="bg1"/>
                    </a:solidFill>
                  </a:rPr>
                  <a:t>Dataset</a:t>
                </a:r>
                <a:endParaRPr lang="en-US" altLang="zh-CN" sz="800" b="1">
                  <a:solidFill>
                    <a:schemeClr val="bg1"/>
                  </a:solidFill>
                </a:endParaRPr>
              </a:p>
              <a:p>
                <a:r>
                  <a:rPr lang="zh-CN" altLang="en-US" sz="800" b="1">
                    <a:solidFill>
                      <a:schemeClr val="bg1"/>
                    </a:solidFill>
                    <a:ea typeface="宋体" charset="0"/>
                  </a:rPr>
                  <a:t>数据集</a:t>
                </a:r>
                <a:endParaRPr lang="zh-CN" altLang="en-US" sz="800" b="1">
                  <a:solidFill>
                    <a:schemeClr val="bg1"/>
                  </a:solidFill>
                  <a:ea typeface="宋体" charset="0"/>
                </a:endParaRPr>
              </a:p>
            </p:txBody>
          </p:sp>
          <p:sp>
            <p:nvSpPr>
              <p:cNvPr id="25" name="文本框 24"/>
              <p:cNvSpPr txBox="1"/>
              <p:nvPr/>
            </p:nvSpPr>
            <p:spPr>
              <a:xfrm>
                <a:off x="3065" y="3933"/>
                <a:ext cx="932" cy="33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p>
                <a:r>
                  <a:rPr lang="zh-CN" altLang="en-US" sz="800" b="1">
                    <a:solidFill>
                      <a:schemeClr val="bg1"/>
                    </a:solidFill>
                    <a:ea typeface="宋体" charset="0"/>
                  </a:rPr>
                  <a:t>模型训练</a:t>
                </a:r>
                <a:endParaRPr lang="zh-CN" altLang="en-US" sz="800" b="1">
                  <a:solidFill>
                    <a:schemeClr val="bg1"/>
                  </a:solidFill>
                  <a:ea typeface="宋体" charset="0"/>
                </a:endParaRPr>
              </a:p>
            </p:txBody>
          </p:sp>
          <p:sp>
            <p:nvSpPr>
              <p:cNvPr id="26" name="文本框 25"/>
              <p:cNvSpPr txBox="1"/>
              <p:nvPr/>
            </p:nvSpPr>
            <p:spPr>
              <a:xfrm>
                <a:off x="1455" y="5318"/>
                <a:ext cx="932" cy="33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p>
                <a:r>
                  <a:rPr lang="zh-CN" altLang="en-US" sz="800" b="1">
                    <a:solidFill>
                      <a:schemeClr val="bg1"/>
                    </a:solidFill>
                    <a:ea typeface="宋体" charset="0"/>
                  </a:rPr>
                  <a:t>信息输入</a:t>
                </a:r>
                <a:endParaRPr lang="zh-CN" altLang="en-US" sz="800" b="1">
                  <a:solidFill>
                    <a:schemeClr val="bg1"/>
                  </a:solidFill>
                  <a:ea typeface="宋体" charset="0"/>
                </a:endParaRPr>
              </a:p>
            </p:txBody>
          </p:sp>
          <p:sp>
            <p:nvSpPr>
              <p:cNvPr id="28" name="文本框 27"/>
              <p:cNvSpPr txBox="1"/>
              <p:nvPr/>
            </p:nvSpPr>
            <p:spPr>
              <a:xfrm>
                <a:off x="3001" y="5318"/>
                <a:ext cx="1093" cy="33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p>
                <a:r>
                  <a:rPr lang="zh-CN" altLang="en-US" sz="800" b="1">
                    <a:solidFill>
                      <a:schemeClr val="bg1"/>
                    </a:solidFill>
                    <a:ea typeface="宋体" charset="0"/>
                  </a:rPr>
                  <a:t>图像预处理</a:t>
                </a:r>
                <a:endParaRPr lang="zh-CN" altLang="en-US" sz="800" b="1">
                  <a:solidFill>
                    <a:schemeClr val="bg1"/>
                  </a:solidFill>
                  <a:ea typeface="宋体" charset="0"/>
                </a:endParaRPr>
              </a:p>
            </p:txBody>
          </p:sp>
          <p:sp>
            <p:nvSpPr>
              <p:cNvPr id="31" name="文本框 30"/>
              <p:cNvSpPr txBox="1"/>
              <p:nvPr/>
            </p:nvSpPr>
            <p:spPr>
              <a:xfrm>
                <a:off x="4708" y="5318"/>
                <a:ext cx="932" cy="33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p>
                <a:r>
                  <a:rPr lang="zh-CN" altLang="en-US" sz="800" b="1">
                    <a:solidFill>
                      <a:schemeClr val="bg1"/>
                    </a:solidFill>
                    <a:ea typeface="宋体" charset="0"/>
                  </a:rPr>
                  <a:t>目标检测</a:t>
                </a:r>
                <a:endParaRPr lang="zh-CN" altLang="en-US" sz="800" b="1">
                  <a:solidFill>
                    <a:schemeClr val="bg1"/>
                  </a:solidFill>
                  <a:ea typeface="宋体" charset="0"/>
                </a:endParaRPr>
              </a:p>
            </p:txBody>
          </p:sp>
          <p:sp>
            <p:nvSpPr>
              <p:cNvPr id="42" name="文本框 41"/>
              <p:cNvSpPr txBox="1"/>
              <p:nvPr/>
            </p:nvSpPr>
            <p:spPr>
              <a:xfrm>
                <a:off x="6023" y="5318"/>
                <a:ext cx="932" cy="33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p>
                <a:r>
                  <a:rPr lang="zh-CN" altLang="en-US" sz="800" b="1">
                    <a:solidFill>
                      <a:schemeClr val="bg1"/>
                    </a:solidFill>
                    <a:ea typeface="宋体" charset="0"/>
                  </a:rPr>
                  <a:t>结果显示</a:t>
                </a:r>
                <a:endParaRPr lang="zh-CN" altLang="en-US" sz="800" b="1">
                  <a:solidFill>
                    <a:schemeClr val="bg1"/>
                  </a:solidFill>
                  <a:ea typeface="宋体" charset="0"/>
                </a:endParaRPr>
              </a:p>
            </p:txBody>
          </p:sp>
          <p:cxnSp>
            <p:nvCxnSpPr>
              <p:cNvPr id="45" name="直接箭头连接符 44"/>
              <p:cNvCxnSpPr>
                <a:stCxn id="23" idx="3"/>
                <a:endCxn id="25" idx="1"/>
              </p:cNvCxnSpPr>
              <p:nvPr/>
            </p:nvCxnSpPr>
            <p:spPr>
              <a:xfrm>
                <a:off x="2470" y="4102"/>
                <a:ext cx="59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26" idx="3"/>
                <a:endCxn id="28" idx="1"/>
              </p:cNvCxnSpPr>
              <p:nvPr/>
            </p:nvCxnSpPr>
            <p:spPr>
              <a:xfrm>
                <a:off x="2387" y="5487"/>
                <a:ext cx="61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stCxn id="28" idx="3"/>
                <a:endCxn id="31" idx="1"/>
              </p:cNvCxnSpPr>
              <p:nvPr/>
            </p:nvCxnSpPr>
            <p:spPr>
              <a:xfrm>
                <a:off x="4094" y="5487"/>
                <a:ext cx="61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stCxn id="31" idx="3"/>
                <a:endCxn id="42" idx="1"/>
              </p:cNvCxnSpPr>
              <p:nvPr/>
            </p:nvCxnSpPr>
            <p:spPr>
              <a:xfrm>
                <a:off x="5640" y="5487"/>
                <a:ext cx="38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25" idx="2"/>
              </p:cNvCxnSpPr>
              <p:nvPr/>
            </p:nvCxnSpPr>
            <p:spPr>
              <a:xfrm>
                <a:off x="3531" y="4270"/>
                <a:ext cx="0" cy="7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1293" y="5026"/>
                <a:ext cx="5891" cy="911"/>
              </a:xfrm>
              <a:prstGeom prst="rect">
                <a:avLst/>
              </a:prstGeom>
              <a:solidFill>
                <a:schemeClr val="accent1">
                  <a:alpha val="8000"/>
                </a:schemeClr>
              </a:solid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矩形 56"/>
              <p:cNvSpPr/>
              <p:nvPr/>
            </p:nvSpPr>
            <p:spPr>
              <a:xfrm>
                <a:off x="1264" y="3648"/>
                <a:ext cx="2975" cy="940"/>
              </a:xfrm>
              <a:prstGeom prst="rect">
                <a:avLst/>
              </a:prstGeom>
              <a:solidFill>
                <a:srgbClr val="FF0000">
                  <a:alpha val="2000"/>
                </a:srgbClr>
              </a:solidFill>
              <a:ln w="158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59" name="文本框 58"/>
            <p:cNvSpPr txBox="1"/>
            <p:nvPr/>
          </p:nvSpPr>
          <p:spPr>
            <a:xfrm>
              <a:off x="4319" y="3881"/>
              <a:ext cx="862" cy="434"/>
            </a:xfrm>
            <a:prstGeom prst="rect">
              <a:avLst/>
            </a:prstGeom>
            <a:noFill/>
          </p:spPr>
          <p:txBody>
            <a:bodyPr wrap="none" rtlCol="0">
              <a:spAutoFit/>
            </a:bodyPr>
            <a:p>
              <a:r>
                <a:rPr lang="en-US" altLang="zh-CN" sz="1200" b="1">
                  <a:solidFill>
                    <a:srgbClr val="FF0000"/>
                  </a:solidFill>
                </a:rPr>
                <a:t>PC</a:t>
              </a:r>
              <a:r>
                <a:rPr lang="zh-CN" altLang="en-US" sz="1200" b="1">
                  <a:solidFill>
                    <a:srgbClr val="FF0000"/>
                  </a:solidFill>
                  <a:ea typeface="宋体" charset="0"/>
                </a:rPr>
                <a:t>端</a:t>
              </a:r>
              <a:endParaRPr lang="zh-CN" altLang="en-US" sz="1200" b="1">
                <a:solidFill>
                  <a:srgbClr val="FF0000"/>
                </a:solidFill>
                <a:ea typeface="宋体" charset="0"/>
              </a:endParaRPr>
            </a:p>
          </p:txBody>
        </p:sp>
        <p:sp>
          <p:nvSpPr>
            <p:cNvPr id="60" name="文本框 59"/>
            <p:cNvSpPr txBox="1"/>
            <p:nvPr/>
          </p:nvSpPr>
          <p:spPr>
            <a:xfrm>
              <a:off x="7271" y="5246"/>
              <a:ext cx="1131" cy="483"/>
            </a:xfrm>
            <a:prstGeom prst="rect">
              <a:avLst/>
            </a:prstGeom>
            <a:noFill/>
          </p:spPr>
          <p:txBody>
            <a:bodyPr wrap="none" rtlCol="0">
              <a:spAutoFit/>
            </a:bodyPr>
            <a:p>
              <a:r>
                <a:rPr lang="zh-CN" altLang="en-US" b="1">
                  <a:solidFill>
                    <a:schemeClr val="accent1"/>
                  </a:solidFill>
                </a:rPr>
                <a:t>树莓派</a:t>
              </a:r>
              <a:endParaRPr lang="zh-CN" altLang="en-US" b="1">
                <a:solidFill>
                  <a:schemeClr val="accent1"/>
                </a:solidFill>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6858" name="Shape 6858"/>
        <p:cNvGrpSpPr/>
        <p:nvPr/>
      </p:nvGrpSpPr>
      <p:grpSpPr>
        <a:xfrm>
          <a:off x="0" y="0"/>
          <a:ext cx="0" cy="0"/>
          <a:chOff x="0" y="0"/>
          <a:chExt cx="0" cy="0"/>
        </a:xfrm>
      </p:grpSpPr>
      <p:sp>
        <p:nvSpPr>
          <p:cNvPr id="6859" name="Google Shape;6859;p71"/>
          <p:cNvSpPr/>
          <p:nvPr/>
        </p:nvSpPr>
        <p:spPr>
          <a:xfrm>
            <a:off x="926625"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conv</a:t>
            </a:r>
            <a:endParaRPr sz="900"/>
          </a:p>
        </p:txBody>
      </p:sp>
      <p:sp>
        <p:nvSpPr>
          <p:cNvPr id="6860" name="Google Shape;6860;p71"/>
          <p:cNvSpPr txBox="1"/>
          <p:nvPr/>
        </p:nvSpPr>
        <p:spPr>
          <a:xfrm>
            <a:off x="2534565" y="3953986"/>
            <a:ext cx="3840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a:t>
            </a: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a</a:t>
            </a:r>
            <a:r>
              <a:rPr lang="en-GB">
                <a:latin typeface="Times New Roman" panose="02020603050405020304"/>
                <a:ea typeface="Times New Roman" panose="02020603050405020304"/>
                <a:cs typeface="Times New Roman" panose="02020603050405020304"/>
                <a:sym typeface="Times New Roman" panose="02020603050405020304"/>
              </a:rPr>
              <a:t>)</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6861" name="Google Shape;6861;p71"/>
          <p:cNvSpPr/>
          <p:nvPr/>
        </p:nvSpPr>
        <p:spPr>
          <a:xfrm>
            <a:off x="109611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6862" name="Google Shape;6862;p71"/>
          <p:cNvSpPr/>
          <p:nvPr/>
        </p:nvSpPr>
        <p:spPr>
          <a:xfrm>
            <a:off x="1252437"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0000" rIns="0" bIns="91425" anchor="ctr" anchorCtr="0">
            <a:noAutofit/>
          </a:bodyPr>
          <a:lstStyle/>
          <a:p>
            <a:pPr marL="0" lvl="0" indent="0" algn="ctr" rtl="0">
              <a:spcBef>
                <a:spcPts val="0"/>
              </a:spcBef>
              <a:spcAft>
                <a:spcPts val="0"/>
              </a:spcAft>
              <a:buNone/>
            </a:pPr>
            <a:r>
              <a:rPr lang="en-GB" sz="900"/>
              <a:t>identity</a:t>
            </a:r>
            <a:endParaRPr sz="900"/>
          </a:p>
        </p:txBody>
      </p:sp>
      <p:sp>
        <p:nvSpPr>
          <p:cNvPr id="6863" name="Google Shape;6863;p71"/>
          <p:cNvSpPr/>
          <p:nvPr/>
        </p:nvSpPr>
        <p:spPr>
          <a:xfrm>
            <a:off x="1702124"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conv</a:t>
            </a:r>
            <a:endParaRPr sz="900"/>
          </a:p>
        </p:txBody>
      </p:sp>
      <p:sp>
        <p:nvSpPr>
          <p:cNvPr id="6864" name="Google Shape;6864;p71"/>
          <p:cNvSpPr/>
          <p:nvPr/>
        </p:nvSpPr>
        <p:spPr>
          <a:xfrm>
            <a:off x="2025576"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5x5 conv</a:t>
            </a:r>
            <a:endParaRPr sz="900"/>
          </a:p>
        </p:txBody>
      </p:sp>
      <p:sp>
        <p:nvSpPr>
          <p:cNvPr id="6865" name="Google Shape;6865;p71"/>
          <p:cNvSpPr/>
          <p:nvPr/>
        </p:nvSpPr>
        <p:spPr>
          <a:xfrm>
            <a:off x="2375100" y="2546700"/>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avg</a:t>
            </a:r>
            <a:endParaRPr sz="900"/>
          </a:p>
        </p:txBody>
      </p:sp>
      <p:sp>
        <p:nvSpPr>
          <p:cNvPr id="6866" name="Google Shape;6866;p71"/>
          <p:cNvSpPr/>
          <p:nvPr/>
        </p:nvSpPr>
        <p:spPr>
          <a:xfrm>
            <a:off x="2725625"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900"/>
              <a:t>identity</a:t>
            </a:r>
            <a:endParaRPr sz="900"/>
          </a:p>
        </p:txBody>
      </p:sp>
      <p:sp>
        <p:nvSpPr>
          <p:cNvPr id="6867" name="Google Shape;6867;p71"/>
          <p:cNvSpPr/>
          <p:nvPr/>
        </p:nvSpPr>
        <p:spPr>
          <a:xfrm>
            <a:off x="3193967"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avg</a:t>
            </a:r>
            <a:endParaRPr sz="900"/>
          </a:p>
        </p:txBody>
      </p:sp>
      <p:sp>
        <p:nvSpPr>
          <p:cNvPr id="6868" name="Google Shape;6868;p71"/>
          <p:cNvSpPr/>
          <p:nvPr/>
        </p:nvSpPr>
        <p:spPr>
          <a:xfrm>
            <a:off x="3510190"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avg</a:t>
            </a:r>
            <a:endParaRPr sz="900"/>
          </a:p>
        </p:txBody>
      </p:sp>
      <p:sp>
        <p:nvSpPr>
          <p:cNvPr id="6869" name="Google Shape;6869;p71"/>
          <p:cNvSpPr/>
          <p:nvPr/>
        </p:nvSpPr>
        <p:spPr>
          <a:xfrm>
            <a:off x="3864510"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conv</a:t>
            </a:r>
            <a:endParaRPr sz="900"/>
          </a:p>
        </p:txBody>
      </p:sp>
      <p:sp>
        <p:nvSpPr>
          <p:cNvPr id="6870" name="Google Shape;6870;p71"/>
          <p:cNvSpPr/>
          <p:nvPr/>
        </p:nvSpPr>
        <p:spPr>
          <a:xfrm>
            <a:off x="4184387"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5x5 conv</a:t>
            </a:r>
            <a:endParaRPr sz="900"/>
          </a:p>
        </p:txBody>
      </p:sp>
      <p:sp>
        <p:nvSpPr>
          <p:cNvPr id="6871" name="Google Shape;6871;p71"/>
          <p:cNvSpPr/>
          <p:nvPr/>
        </p:nvSpPr>
        <p:spPr>
          <a:xfrm>
            <a:off x="184162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800"/>
              <a:t>add</a:t>
            </a:r>
            <a:endParaRPr sz="800"/>
          </a:p>
        </p:txBody>
      </p:sp>
      <p:sp>
        <p:nvSpPr>
          <p:cNvPr id="6872" name="Google Shape;6872;p71"/>
          <p:cNvSpPr/>
          <p:nvPr/>
        </p:nvSpPr>
        <p:spPr>
          <a:xfrm>
            <a:off x="256624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6873" name="Google Shape;6873;p71"/>
          <p:cNvSpPr/>
          <p:nvPr/>
        </p:nvSpPr>
        <p:spPr>
          <a:xfrm>
            <a:off x="3359261" y="2152173"/>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6874" name="Google Shape;6874;p71"/>
          <p:cNvSpPr/>
          <p:nvPr/>
        </p:nvSpPr>
        <p:spPr>
          <a:xfrm>
            <a:off x="403987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6875" name="Google Shape;6875;p71"/>
          <p:cNvSpPr/>
          <p:nvPr/>
        </p:nvSpPr>
        <p:spPr>
          <a:xfrm>
            <a:off x="2309093" y="1762885"/>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Filter concatenation</a:t>
            </a:r>
            <a:endParaRPr sz="900"/>
          </a:p>
        </p:txBody>
      </p:sp>
      <p:sp>
        <p:nvSpPr>
          <p:cNvPr id="6876" name="Google Shape;6876;p71"/>
          <p:cNvSpPr/>
          <p:nvPr/>
        </p:nvSpPr>
        <p:spPr>
          <a:xfrm>
            <a:off x="2568350" y="3030375"/>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GB" sz="1000"/>
              <a:t>h</a:t>
            </a:r>
            <a:r>
              <a:rPr lang="en-GB" sz="1000" baseline="-25000"/>
              <a:t>i</a:t>
            </a:r>
            <a:endParaRPr sz="1000" baseline="-25000"/>
          </a:p>
        </p:txBody>
      </p:sp>
      <p:sp>
        <p:nvSpPr>
          <p:cNvPr id="6877" name="Google Shape;6877;p71"/>
          <p:cNvSpPr/>
          <p:nvPr/>
        </p:nvSpPr>
        <p:spPr>
          <a:xfrm>
            <a:off x="2573649" y="3806400"/>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GB" sz="1000"/>
              <a:t>h</a:t>
            </a:r>
            <a:r>
              <a:rPr lang="en-GB" sz="1000" baseline="-25000"/>
              <a:t>i-1</a:t>
            </a:r>
            <a:endParaRPr sz="1000" baseline="-25000"/>
          </a:p>
        </p:txBody>
      </p:sp>
      <p:sp>
        <p:nvSpPr>
          <p:cNvPr id="6878" name="Google Shape;6878;p71"/>
          <p:cNvSpPr/>
          <p:nvPr/>
        </p:nvSpPr>
        <p:spPr>
          <a:xfrm>
            <a:off x="2563132" y="340432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6879" name="Google Shape;6879;p71"/>
          <p:cNvSpPr txBox="1"/>
          <p:nvPr/>
        </p:nvSpPr>
        <p:spPr>
          <a:xfrm>
            <a:off x="2546093" y="3268471"/>
            <a:ext cx="5112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a:t>
            </a:r>
            <a:endParaRPr sz="800"/>
          </a:p>
        </p:txBody>
      </p:sp>
      <p:cxnSp>
        <p:nvCxnSpPr>
          <p:cNvPr id="6885" name="Google Shape;6885;p71"/>
          <p:cNvCxnSpPr>
            <a:stCxn id="6877" idx="1"/>
            <a:endCxn id="6863" idx="2"/>
          </p:cNvCxnSpPr>
          <p:nvPr/>
        </p:nvCxnSpPr>
        <p:spPr>
          <a:xfrm rot="10800000">
            <a:off x="1832049" y="2832900"/>
            <a:ext cx="741600" cy="1079700"/>
          </a:xfrm>
          <a:prstGeom prst="curvedConnector2">
            <a:avLst/>
          </a:prstGeom>
          <a:noFill/>
          <a:ln w="9525" cap="flat" cmpd="sng">
            <a:solidFill>
              <a:schemeClr val="dk2"/>
            </a:solidFill>
            <a:prstDash val="dot"/>
            <a:round/>
            <a:headEnd type="none" w="med" len="med"/>
            <a:tailEnd type="triangle" w="med" len="med"/>
          </a:ln>
        </p:spPr>
      </p:cxnSp>
      <p:cxnSp>
        <p:nvCxnSpPr>
          <p:cNvPr id="6886" name="Google Shape;6886;p71"/>
          <p:cNvCxnSpPr>
            <a:stCxn id="6877" idx="0"/>
            <a:endCxn id="6878" idx="1"/>
          </p:cNvCxnSpPr>
          <p:nvPr/>
        </p:nvCxnSpPr>
        <p:spPr>
          <a:xfrm rot="5400000" flipH="1">
            <a:off x="2634849" y="3724950"/>
            <a:ext cx="161700" cy="12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6887" name="Google Shape;6887;p71"/>
          <p:cNvCxnSpPr>
            <a:stCxn id="6878" idx="3"/>
            <a:endCxn id="6876" idx="2"/>
          </p:cNvCxnSpPr>
          <p:nvPr/>
        </p:nvCxnSpPr>
        <p:spPr>
          <a:xfrm rot="5400000" flipH="1">
            <a:off x="2625388" y="3328374"/>
            <a:ext cx="175200" cy="4200"/>
          </a:xfrm>
          <a:prstGeom prst="curvedConnector3">
            <a:avLst>
              <a:gd name="adj1" fmla="val 53729"/>
            </a:avLst>
          </a:prstGeom>
          <a:noFill/>
          <a:ln w="9525" cap="flat" cmpd="sng">
            <a:solidFill>
              <a:schemeClr val="dk2"/>
            </a:solidFill>
            <a:prstDash val="dot"/>
            <a:round/>
            <a:headEnd type="none" w="med" len="med"/>
            <a:tailEnd type="triangle" w="med" len="med"/>
          </a:ln>
        </p:spPr>
      </p:cxnSp>
      <p:cxnSp>
        <p:nvCxnSpPr>
          <p:cNvPr id="6888" name="Google Shape;6888;p71"/>
          <p:cNvCxnSpPr>
            <a:stCxn id="6876" idx="1"/>
            <a:endCxn id="6865" idx="2"/>
          </p:cNvCxnSpPr>
          <p:nvPr/>
        </p:nvCxnSpPr>
        <p:spPr>
          <a:xfrm rot="10800000">
            <a:off x="2505050" y="2832975"/>
            <a:ext cx="63300" cy="303600"/>
          </a:xfrm>
          <a:prstGeom prst="curvedConnector2">
            <a:avLst/>
          </a:prstGeom>
          <a:noFill/>
          <a:ln w="9525" cap="flat" cmpd="sng">
            <a:solidFill>
              <a:schemeClr val="dk2"/>
            </a:solidFill>
            <a:prstDash val="solid"/>
            <a:round/>
            <a:headEnd type="none" w="med" len="med"/>
            <a:tailEnd type="triangle" w="med" len="med"/>
          </a:ln>
        </p:spPr>
      </p:cxnSp>
      <p:cxnSp>
        <p:nvCxnSpPr>
          <p:cNvPr id="6889" name="Google Shape;6889;p71"/>
          <p:cNvCxnSpPr>
            <a:stCxn id="6876" idx="1"/>
            <a:endCxn id="6864" idx="2"/>
          </p:cNvCxnSpPr>
          <p:nvPr/>
        </p:nvCxnSpPr>
        <p:spPr>
          <a:xfrm rot="10800000">
            <a:off x="2155550" y="2832975"/>
            <a:ext cx="412800" cy="303600"/>
          </a:xfrm>
          <a:prstGeom prst="curvedConnector2">
            <a:avLst/>
          </a:prstGeom>
          <a:noFill/>
          <a:ln w="9525" cap="flat" cmpd="sng">
            <a:solidFill>
              <a:schemeClr val="dk2"/>
            </a:solidFill>
            <a:prstDash val="solid"/>
            <a:round/>
            <a:headEnd type="none" w="med" len="med"/>
            <a:tailEnd type="triangle" w="med" len="med"/>
          </a:ln>
        </p:spPr>
      </p:cxnSp>
      <p:cxnSp>
        <p:nvCxnSpPr>
          <p:cNvPr id="6890" name="Google Shape;6890;p71"/>
          <p:cNvCxnSpPr>
            <a:stCxn id="6876" idx="1"/>
            <a:endCxn id="6862" idx="2"/>
          </p:cNvCxnSpPr>
          <p:nvPr/>
        </p:nvCxnSpPr>
        <p:spPr>
          <a:xfrm rot="10800000">
            <a:off x="1444550" y="2832975"/>
            <a:ext cx="1123800" cy="303600"/>
          </a:xfrm>
          <a:prstGeom prst="curvedConnector2">
            <a:avLst/>
          </a:prstGeom>
          <a:noFill/>
          <a:ln w="9525" cap="flat" cmpd="sng">
            <a:solidFill>
              <a:schemeClr val="dk2"/>
            </a:solidFill>
            <a:prstDash val="solid"/>
            <a:round/>
            <a:headEnd type="none" w="med" len="med"/>
            <a:tailEnd type="triangle" w="med" len="med"/>
          </a:ln>
        </p:spPr>
      </p:cxnSp>
      <p:cxnSp>
        <p:nvCxnSpPr>
          <p:cNvPr id="6891" name="Google Shape;6891;p71"/>
          <p:cNvCxnSpPr>
            <a:stCxn id="6876" idx="1"/>
            <a:endCxn id="6859" idx="2"/>
          </p:cNvCxnSpPr>
          <p:nvPr/>
        </p:nvCxnSpPr>
        <p:spPr>
          <a:xfrm rot="10800000">
            <a:off x="1056650" y="2832975"/>
            <a:ext cx="1511700" cy="303600"/>
          </a:xfrm>
          <a:prstGeom prst="curvedConnector2">
            <a:avLst/>
          </a:prstGeom>
          <a:noFill/>
          <a:ln w="9525" cap="flat" cmpd="sng">
            <a:solidFill>
              <a:schemeClr val="dk2"/>
            </a:solidFill>
            <a:prstDash val="solid"/>
            <a:round/>
            <a:headEnd type="none" w="med" len="med"/>
            <a:tailEnd type="triangle" w="med" len="med"/>
          </a:ln>
        </p:spPr>
      </p:cxnSp>
      <p:cxnSp>
        <p:nvCxnSpPr>
          <p:cNvPr id="6892" name="Google Shape;6892;p71"/>
          <p:cNvCxnSpPr>
            <a:stCxn id="6859" idx="0"/>
            <a:endCxn id="6861" idx="2"/>
          </p:cNvCxnSpPr>
          <p:nvPr/>
        </p:nvCxnSpPr>
        <p:spPr>
          <a:xfrm rot="-5400000">
            <a:off x="1052175" y="2378700"/>
            <a:ext cx="172500" cy="1635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893" name="Google Shape;6893;p71"/>
          <p:cNvCxnSpPr>
            <a:stCxn id="6862" idx="0"/>
            <a:endCxn id="6861" idx="2"/>
          </p:cNvCxnSpPr>
          <p:nvPr/>
        </p:nvCxnSpPr>
        <p:spPr>
          <a:xfrm rot="5400000" flipH="1">
            <a:off x="1245987" y="2348250"/>
            <a:ext cx="172500" cy="2244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894" name="Google Shape;6894;p71"/>
          <p:cNvCxnSpPr>
            <a:stCxn id="6864" idx="0"/>
            <a:endCxn id="6871" idx="2"/>
          </p:cNvCxnSpPr>
          <p:nvPr/>
        </p:nvCxnSpPr>
        <p:spPr>
          <a:xfrm rot="5400000" flipH="1">
            <a:off x="1974426" y="2365500"/>
            <a:ext cx="172500" cy="1899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895" name="Google Shape;6895;p71"/>
          <p:cNvCxnSpPr>
            <a:stCxn id="6865" idx="0"/>
            <a:endCxn id="6872" idx="2"/>
          </p:cNvCxnSpPr>
          <p:nvPr/>
        </p:nvCxnSpPr>
        <p:spPr>
          <a:xfrm rot="-5400000">
            <a:off x="2511450" y="2367900"/>
            <a:ext cx="172500" cy="1851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896" name="Google Shape;6896;p71"/>
          <p:cNvCxnSpPr>
            <a:stCxn id="6863" idx="0"/>
            <a:endCxn id="6871" idx="2"/>
          </p:cNvCxnSpPr>
          <p:nvPr/>
        </p:nvCxnSpPr>
        <p:spPr>
          <a:xfrm rot="-5400000">
            <a:off x="1812674" y="2393700"/>
            <a:ext cx="172500" cy="1335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6897" name="Google Shape;6897;p71"/>
          <p:cNvCxnSpPr>
            <a:stCxn id="6866" idx="0"/>
            <a:endCxn id="6872" idx="2"/>
          </p:cNvCxnSpPr>
          <p:nvPr/>
        </p:nvCxnSpPr>
        <p:spPr>
          <a:xfrm rot="5400000" flipH="1">
            <a:off x="2717675" y="2346750"/>
            <a:ext cx="172500" cy="2274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6898" name="Google Shape;6898;p71"/>
          <p:cNvCxnSpPr>
            <a:stCxn id="6867" idx="0"/>
            <a:endCxn id="6873" idx="2"/>
          </p:cNvCxnSpPr>
          <p:nvPr/>
        </p:nvCxnSpPr>
        <p:spPr>
          <a:xfrm rot="-5400000">
            <a:off x="3317417" y="2379888"/>
            <a:ext cx="172500" cy="1593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899" name="Google Shape;6899;p71"/>
          <p:cNvCxnSpPr>
            <a:stCxn id="6868" idx="0"/>
            <a:endCxn id="6873" idx="2"/>
          </p:cNvCxnSpPr>
          <p:nvPr/>
        </p:nvCxnSpPr>
        <p:spPr>
          <a:xfrm rot="5400000" flipH="1">
            <a:off x="3475540" y="2381088"/>
            <a:ext cx="172500" cy="1569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900" name="Google Shape;6900;p71"/>
          <p:cNvCxnSpPr>
            <a:stCxn id="6869" idx="0"/>
            <a:endCxn id="6874" idx="2"/>
          </p:cNvCxnSpPr>
          <p:nvPr/>
        </p:nvCxnSpPr>
        <p:spPr>
          <a:xfrm rot="-5400000">
            <a:off x="3993510" y="2375250"/>
            <a:ext cx="171600" cy="1695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901" name="Google Shape;6901;p71"/>
          <p:cNvCxnSpPr>
            <a:stCxn id="6870" idx="0"/>
            <a:endCxn id="6874" idx="2"/>
          </p:cNvCxnSpPr>
          <p:nvPr/>
        </p:nvCxnSpPr>
        <p:spPr>
          <a:xfrm rot="5400000" flipH="1">
            <a:off x="4153337" y="2384700"/>
            <a:ext cx="171600" cy="1506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902" name="Google Shape;6902;p71"/>
          <p:cNvCxnSpPr>
            <a:stCxn id="6861" idx="0"/>
            <a:endCxn id="6875" idx="2"/>
          </p:cNvCxnSpPr>
          <p:nvPr/>
        </p:nvCxnSpPr>
        <p:spPr>
          <a:xfrm rot="10800000" flipH="1">
            <a:off x="1220162" y="2048986"/>
            <a:ext cx="1472100" cy="104100"/>
          </a:xfrm>
          <a:prstGeom prst="straightConnector1">
            <a:avLst/>
          </a:prstGeom>
          <a:noFill/>
          <a:ln w="9525" cap="flat" cmpd="sng">
            <a:solidFill>
              <a:schemeClr val="dk2"/>
            </a:solidFill>
            <a:prstDash val="solid"/>
            <a:round/>
            <a:headEnd type="none" w="med" len="med"/>
            <a:tailEnd type="none" w="med" len="med"/>
          </a:ln>
        </p:spPr>
      </p:cxnSp>
      <p:cxnSp>
        <p:nvCxnSpPr>
          <p:cNvPr id="6903" name="Google Shape;6903;p71"/>
          <p:cNvCxnSpPr>
            <a:stCxn id="6871" idx="0"/>
            <a:endCxn id="6875" idx="2"/>
          </p:cNvCxnSpPr>
          <p:nvPr/>
        </p:nvCxnSpPr>
        <p:spPr>
          <a:xfrm rot="10800000" flipH="1">
            <a:off x="1965675" y="2048986"/>
            <a:ext cx="726600" cy="104100"/>
          </a:xfrm>
          <a:prstGeom prst="straightConnector1">
            <a:avLst/>
          </a:prstGeom>
          <a:noFill/>
          <a:ln w="9525" cap="flat" cmpd="sng">
            <a:solidFill>
              <a:schemeClr val="dk2"/>
            </a:solidFill>
            <a:prstDash val="solid"/>
            <a:round/>
            <a:headEnd type="none" w="med" len="med"/>
            <a:tailEnd type="none" w="med" len="med"/>
          </a:ln>
        </p:spPr>
      </p:cxnSp>
      <p:cxnSp>
        <p:nvCxnSpPr>
          <p:cNvPr id="6904" name="Google Shape;6904;p71"/>
          <p:cNvCxnSpPr>
            <a:stCxn id="6872" idx="0"/>
            <a:endCxn id="6875" idx="2"/>
          </p:cNvCxnSpPr>
          <p:nvPr/>
        </p:nvCxnSpPr>
        <p:spPr>
          <a:xfrm rot="10800000" flipH="1">
            <a:off x="2690292" y="2048986"/>
            <a:ext cx="1800" cy="104100"/>
          </a:xfrm>
          <a:prstGeom prst="straightConnector1">
            <a:avLst/>
          </a:prstGeom>
          <a:noFill/>
          <a:ln w="9525" cap="flat" cmpd="sng">
            <a:solidFill>
              <a:schemeClr val="dk2"/>
            </a:solidFill>
            <a:prstDash val="solid"/>
            <a:round/>
            <a:headEnd type="none" w="med" len="med"/>
            <a:tailEnd type="none" w="med" len="med"/>
          </a:ln>
        </p:spPr>
      </p:cxnSp>
      <p:cxnSp>
        <p:nvCxnSpPr>
          <p:cNvPr id="6905" name="Google Shape;6905;p71"/>
          <p:cNvCxnSpPr>
            <a:stCxn id="6873" idx="0"/>
            <a:endCxn id="6875" idx="2"/>
          </p:cNvCxnSpPr>
          <p:nvPr/>
        </p:nvCxnSpPr>
        <p:spPr>
          <a:xfrm rot="10800000">
            <a:off x="2692211" y="2048973"/>
            <a:ext cx="791100" cy="103200"/>
          </a:xfrm>
          <a:prstGeom prst="straightConnector1">
            <a:avLst/>
          </a:prstGeom>
          <a:noFill/>
          <a:ln w="9525" cap="flat" cmpd="sng">
            <a:solidFill>
              <a:schemeClr val="dk2"/>
            </a:solidFill>
            <a:prstDash val="solid"/>
            <a:round/>
            <a:headEnd type="none" w="med" len="med"/>
            <a:tailEnd type="none" w="med" len="med"/>
          </a:ln>
        </p:spPr>
      </p:cxnSp>
      <p:cxnSp>
        <p:nvCxnSpPr>
          <p:cNvPr id="6906" name="Google Shape;6906;p71"/>
          <p:cNvCxnSpPr>
            <a:stCxn id="6874" idx="0"/>
            <a:endCxn id="6875" idx="2"/>
          </p:cNvCxnSpPr>
          <p:nvPr/>
        </p:nvCxnSpPr>
        <p:spPr>
          <a:xfrm rot="10800000">
            <a:off x="2692125" y="2048986"/>
            <a:ext cx="1471800" cy="104100"/>
          </a:xfrm>
          <a:prstGeom prst="straightConnector1">
            <a:avLst/>
          </a:prstGeom>
          <a:noFill/>
          <a:ln w="9525" cap="flat" cmpd="sng">
            <a:solidFill>
              <a:schemeClr val="dk2"/>
            </a:solidFill>
            <a:prstDash val="solid"/>
            <a:round/>
            <a:headEnd type="none" w="med" len="med"/>
            <a:tailEnd type="none" w="med" len="med"/>
          </a:ln>
        </p:spPr>
      </p:cxnSp>
      <p:cxnSp>
        <p:nvCxnSpPr>
          <p:cNvPr id="6907" name="Google Shape;6907;p71"/>
          <p:cNvCxnSpPr>
            <a:stCxn id="6875" idx="0"/>
            <a:endCxn id="6908" idx="2"/>
          </p:cNvCxnSpPr>
          <p:nvPr/>
        </p:nvCxnSpPr>
        <p:spPr>
          <a:xfrm rot="10800000" flipH="1">
            <a:off x="2692193" y="1627585"/>
            <a:ext cx="4800" cy="135300"/>
          </a:xfrm>
          <a:prstGeom prst="straightConnector1">
            <a:avLst/>
          </a:prstGeom>
          <a:noFill/>
          <a:ln w="9525" cap="flat" cmpd="sng">
            <a:solidFill>
              <a:schemeClr val="dk2"/>
            </a:solidFill>
            <a:prstDash val="solid"/>
            <a:round/>
            <a:headEnd type="none" w="med" len="med"/>
            <a:tailEnd type="triangle" w="med" len="med"/>
          </a:ln>
        </p:spPr>
      </p:cxnSp>
      <p:sp>
        <p:nvSpPr>
          <p:cNvPr id="6908" name="Google Shape;6908;p71"/>
          <p:cNvSpPr/>
          <p:nvPr/>
        </p:nvSpPr>
        <p:spPr>
          <a:xfrm>
            <a:off x="2554396" y="1415097"/>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GB" sz="1000"/>
              <a:t>h</a:t>
            </a:r>
            <a:r>
              <a:rPr lang="en-GB" sz="1000" baseline="-25000"/>
              <a:t>i+1</a:t>
            </a:r>
            <a:endParaRPr sz="1000" baseline="-25000"/>
          </a:p>
        </p:txBody>
      </p:sp>
      <p:sp>
        <p:nvSpPr>
          <p:cNvPr id="6915" name="Google Shape;6915;p71"/>
          <p:cNvSpPr/>
          <p:nvPr/>
        </p:nvSpPr>
        <p:spPr>
          <a:xfrm>
            <a:off x="6100471"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7x7 conv</a:t>
            </a:r>
            <a:endParaRPr sz="900"/>
          </a:p>
        </p:txBody>
      </p:sp>
      <p:sp>
        <p:nvSpPr>
          <p:cNvPr id="6916" name="Google Shape;6916;p71"/>
          <p:cNvSpPr/>
          <p:nvPr/>
        </p:nvSpPr>
        <p:spPr>
          <a:xfrm>
            <a:off x="6412847"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5x5 conv</a:t>
            </a:r>
            <a:endParaRPr sz="900"/>
          </a:p>
        </p:txBody>
      </p:sp>
      <p:sp>
        <p:nvSpPr>
          <p:cNvPr id="6917" name="Google Shape;6917;p71"/>
          <p:cNvSpPr/>
          <p:nvPr/>
        </p:nvSpPr>
        <p:spPr>
          <a:xfrm>
            <a:off x="7055733" y="2563243"/>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7x7 conv</a:t>
            </a:r>
            <a:endParaRPr sz="900"/>
          </a:p>
        </p:txBody>
      </p:sp>
      <p:sp>
        <p:nvSpPr>
          <p:cNvPr id="6918" name="Google Shape;6918;p71"/>
          <p:cNvSpPr/>
          <p:nvPr/>
        </p:nvSpPr>
        <p:spPr>
          <a:xfrm>
            <a:off x="6735859" y="2563243"/>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max</a:t>
            </a:r>
            <a:endParaRPr sz="900"/>
          </a:p>
        </p:txBody>
      </p:sp>
      <p:sp>
        <p:nvSpPr>
          <p:cNvPr id="6919" name="Google Shape;6919;p71"/>
          <p:cNvSpPr/>
          <p:nvPr/>
        </p:nvSpPr>
        <p:spPr>
          <a:xfrm>
            <a:off x="7708079" y="257184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5x5 conv</a:t>
            </a:r>
            <a:endParaRPr sz="900"/>
          </a:p>
        </p:txBody>
      </p:sp>
      <p:sp>
        <p:nvSpPr>
          <p:cNvPr id="6920" name="Google Shape;6920;p71"/>
          <p:cNvSpPr/>
          <p:nvPr/>
        </p:nvSpPr>
        <p:spPr>
          <a:xfrm>
            <a:off x="7381909" y="256427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avg</a:t>
            </a:r>
            <a:endParaRPr sz="900"/>
          </a:p>
        </p:txBody>
      </p:sp>
      <p:sp>
        <p:nvSpPr>
          <p:cNvPr id="6921" name="Google Shape;6921;p71"/>
          <p:cNvSpPr/>
          <p:nvPr/>
        </p:nvSpPr>
        <p:spPr>
          <a:xfrm>
            <a:off x="6245562" y="2191288"/>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6922" name="Google Shape;6922;p71"/>
          <p:cNvSpPr/>
          <p:nvPr/>
        </p:nvSpPr>
        <p:spPr>
          <a:xfrm>
            <a:off x="6903419" y="2196710"/>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6923" name="Google Shape;6923;p71"/>
          <p:cNvSpPr/>
          <p:nvPr/>
        </p:nvSpPr>
        <p:spPr>
          <a:xfrm>
            <a:off x="7561304" y="2182947"/>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6924" name="Google Shape;6924;p71"/>
          <p:cNvSpPr/>
          <p:nvPr/>
        </p:nvSpPr>
        <p:spPr>
          <a:xfrm>
            <a:off x="6717535" y="1735025"/>
            <a:ext cx="4128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identity</a:t>
            </a:r>
            <a:endParaRPr sz="900"/>
          </a:p>
        </p:txBody>
      </p:sp>
      <p:sp>
        <p:nvSpPr>
          <p:cNvPr id="6925" name="Google Shape;6925;p71"/>
          <p:cNvSpPr/>
          <p:nvPr/>
        </p:nvSpPr>
        <p:spPr>
          <a:xfrm>
            <a:off x="6396535" y="173502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avg</a:t>
            </a:r>
            <a:endParaRPr sz="900"/>
          </a:p>
        </p:txBody>
      </p:sp>
      <p:sp>
        <p:nvSpPr>
          <p:cNvPr id="6926" name="Google Shape;6926;p71"/>
          <p:cNvSpPr/>
          <p:nvPr/>
        </p:nvSpPr>
        <p:spPr>
          <a:xfrm>
            <a:off x="5644703" y="1728149"/>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max</a:t>
            </a:r>
            <a:endParaRPr sz="900"/>
          </a:p>
        </p:txBody>
      </p:sp>
      <p:sp>
        <p:nvSpPr>
          <p:cNvPr id="6927" name="Google Shape;6927;p71"/>
          <p:cNvSpPr/>
          <p:nvPr/>
        </p:nvSpPr>
        <p:spPr>
          <a:xfrm>
            <a:off x="6075629" y="173502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conv</a:t>
            </a:r>
            <a:endParaRPr sz="900"/>
          </a:p>
        </p:txBody>
      </p:sp>
      <p:sp>
        <p:nvSpPr>
          <p:cNvPr id="6928" name="Google Shape;6928;p71"/>
          <p:cNvSpPr/>
          <p:nvPr/>
        </p:nvSpPr>
        <p:spPr>
          <a:xfrm>
            <a:off x="5841233"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6929" name="Google Shape;6929;p71"/>
          <p:cNvSpPr/>
          <p:nvPr/>
        </p:nvSpPr>
        <p:spPr>
          <a:xfrm>
            <a:off x="6579237"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6930" name="Google Shape;6930;p71"/>
          <p:cNvSpPr/>
          <p:nvPr/>
        </p:nvSpPr>
        <p:spPr>
          <a:xfrm>
            <a:off x="6953229" y="912684"/>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Filter concatenation</a:t>
            </a:r>
            <a:endParaRPr sz="900"/>
          </a:p>
        </p:txBody>
      </p:sp>
      <p:cxnSp>
        <p:nvCxnSpPr>
          <p:cNvPr id="6931" name="Google Shape;6931;p71"/>
          <p:cNvCxnSpPr>
            <a:stCxn id="6930" idx="0"/>
            <a:endCxn id="6932" idx="2"/>
          </p:cNvCxnSpPr>
          <p:nvPr/>
        </p:nvCxnSpPr>
        <p:spPr>
          <a:xfrm rot="10800000">
            <a:off x="7336329" y="770484"/>
            <a:ext cx="0" cy="142200"/>
          </a:xfrm>
          <a:prstGeom prst="straightConnector1">
            <a:avLst/>
          </a:prstGeom>
          <a:noFill/>
          <a:ln w="9525" cap="flat" cmpd="sng">
            <a:solidFill>
              <a:schemeClr val="dk2"/>
            </a:solidFill>
            <a:prstDash val="solid"/>
            <a:round/>
            <a:headEnd type="none" w="med" len="med"/>
            <a:tailEnd type="triangle" w="med" len="med"/>
          </a:ln>
        </p:spPr>
      </p:cxnSp>
      <p:sp>
        <p:nvSpPr>
          <p:cNvPr id="6932" name="Google Shape;6932;p71"/>
          <p:cNvSpPr/>
          <p:nvPr/>
        </p:nvSpPr>
        <p:spPr>
          <a:xfrm>
            <a:off x="7206417" y="55802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GB" sz="900"/>
              <a:t>h</a:t>
            </a:r>
            <a:r>
              <a:rPr lang="en-GB" sz="900" baseline="-25000"/>
              <a:t>i+1</a:t>
            </a:r>
            <a:endParaRPr sz="900" baseline="-25000"/>
          </a:p>
        </p:txBody>
      </p:sp>
      <p:cxnSp>
        <p:nvCxnSpPr>
          <p:cNvPr id="6935" name="Google Shape;6935;p71"/>
          <p:cNvCxnSpPr>
            <a:stCxn id="6919" idx="0"/>
            <a:endCxn id="6923" idx="2"/>
          </p:cNvCxnSpPr>
          <p:nvPr/>
        </p:nvCxnSpPr>
        <p:spPr>
          <a:xfrm rot="5400000" flipH="1">
            <a:off x="7680929" y="2414645"/>
            <a:ext cx="167700" cy="146700"/>
          </a:xfrm>
          <a:prstGeom prst="curvedConnector3">
            <a:avLst>
              <a:gd name="adj1" fmla="val 50029"/>
            </a:avLst>
          </a:prstGeom>
          <a:noFill/>
          <a:ln w="9525" cap="flat" cmpd="sng">
            <a:solidFill>
              <a:schemeClr val="dk2"/>
            </a:solidFill>
            <a:prstDash val="dot"/>
            <a:round/>
            <a:headEnd type="none" w="med" len="med"/>
            <a:tailEnd type="triangle" w="med" len="med"/>
          </a:ln>
        </p:spPr>
      </p:cxnSp>
      <p:cxnSp>
        <p:nvCxnSpPr>
          <p:cNvPr id="6936" name="Google Shape;6936;p71"/>
          <p:cNvCxnSpPr>
            <a:stCxn id="6917" idx="0"/>
            <a:endCxn id="6922" idx="2"/>
          </p:cNvCxnSpPr>
          <p:nvPr/>
        </p:nvCxnSpPr>
        <p:spPr>
          <a:xfrm rot="5400000" flipH="1">
            <a:off x="7036833" y="2414293"/>
            <a:ext cx="145500" cy="152400"/>
          </a:xfrm>
          <a:prstGeom prst="curvedConnector3">
            <a:avLst>
              <a:gd name="adj1" fmla="val 49977"/>
            </a:avLst>
          </a:prstGeom>
          <a:noFill/>
          <a:ln w="9525" cap="flat" cmpd="sng">
            <a:solidFill>
              <a:schemeClr val="dk2"/>
            </a:solidFill>
            <a:prstDash val="dot"/>
            <a:round/>
            <a:headEnd type="none" w="med" len="med"/>
            <a:tailEnd type="triangle" w="med" len="med"/>
          </a:ln>
        </p:spPr>
      </p:cxnSp>
      <p:cxnSp>
        <p:nvCxnSpPr>
          <p:cNvPr id="6938" name="Google Shape;6938;p71"/>
          <p:cNvCxnSpPr>
            <a:stCxn id="6915" idx="0"/>
            <a:endCxn id="6921" idx="2"/>
          </p:cNvCxnSpPr>
          <p:nvPr/>
        </p:nvCxnSpPr>
        <p:spPr>
          <a:xfrm rot="-5400000">
            <a:off x="6227221" y="2415774"/>
            <a:ext cx="151800" cy="145200"/>
          </a:xfrm>
          <a:prstGeom prst="curvedConnector3">
            <a:avLst>
              <a:gd name="adj1" fmla="val 50028"/>
            </a:avLst>
          </a:prstGeom>
          <a:noFill/>
          <a:ln w="9525" cap="flat" cmpd="sng">
            <a:solidFill>
              <a:schemeClr val="dk2"/>
            </a:solidFill>
            <a:prstDash val="dot"/>
            <a:round/>
            <a:headEnd type="none" w="med" len="med"/>
            <a:tailEnd type="triangle" w="med" len="med"/>
          </a:ln>
        </p:spPr>
      </p:cxnSp>
      <p:cxnSp>
        <p:nvCxnSpPr>
          <p:cNvPr id="6942" name="Google Shape;6942;p71"/>
          <p:cNvCxnSpPr>
            <a:stCxn id="6916" idx="0"/>
            <a:endCxn id="6921" idx="2"/>
          </p:cNvCxnSpPr>
          <p:nvPr/>
        </p:nvCxnSpPr>
        <p:spPr>
          <a:xfrm rot="5400000" flipH="1">
            <a:off x="6383297" y="2404674"/>
            <a:ext cx="151800" cy="167400"/>
          </a:xfrm>
          <a:prstGeom prst="curvedConnector3">
            <a:avLst>
              <a:gd name="adj1" fmla="val 50028"/>
            </a:avLst>
          </a:prstGeom>
          <a:noFill/>
          <a:ln w="9525" cap="flat" cmpd="sng">
            <a:solidFill>
              <a:schemeClr val="dk2"/>
            </a:solidFill>
            <a:prstDash val="solid"/>
            <a:round/>
            <a:headEnd type="none" w="med" len="med"/>
            <a:tailEnd type="triangle" w="med" len="med"/>
          </a:ln>
        </p:spPr>
      </p:cxnSp>
      <p:cxnSp>
        <p:nvCxnSpPr>
          <p:cNvPr id="6943" name="Google Shape;6943;p71"/>
          <p:cNvCxnSpPr>
            <a:stCxn id="6918" idx="0"/>
            <a:endCxn id="6922" idx="2"/>
          </p:cNvCxnSpPr>
          <p:nvPr/>
        </p:nvCxnSpPr>
        <p:spPr>
          <a:xfrm rot="-5400000">
            <a:off x="6877009" y="2406643"/>
            <a:ext cx="145500" cy="167700"/>
          </a:xfrm>
          <a:prstGeom prst="curvedConnector3">
            <a:avLst>
              <a:gd name="adj1" fmla="val 49977"/>
            </a:avLst>
          </a:prstGeom>
          <a:noFill/>
          <a:ln w="9525" cap="flat" cmpd="sng">
            <a:solidFill>
              <a:schemeClr val="dk2"/>
            </a:solidFill>
            <a:prstDash val="solid"/>
            <a:round/>
            <a:headEnd type="none" w="med" len="med"/>
            <a:tailEnd type="triangle" w="med" len="med"/>
          </a:ln>
        </p:spPr>
      </p:cxnSp>
      <p:cxnSp>
        <p:nvCxnSpPr>
          <p:cNvPr id="6944" name="Google Shape;6944;p71"/>
          <p:cNvCxnSpPr>
            <a:stCxn id="6920" idx="0"/>
            <a:endCxn id="6923" idx="2"/>
          </p:cNvCxnSpPr>
          <p:nvPr/>
        </p:nvCxnSpPr>
        <p:spPr>
          <a:xfrm rot="-5400000">
            <a:off x="7521559" y="2394475"/>
            <a:ext cx="160200" cy="1794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6945" name="Google Shape;6945;p71"/>
          <p:cNvCxnSpPr>
            <a:stCxn id="6922" idx="0"/>
            <a:endCxn id="6924" idx="2"/>
          </p:cNvCxnSpPr>
          <p:nvPr/>
        </p:nvCxnSpPr>
        <p:spPr>
          <a:xfrm rot="5400000" flipH="1">
            <a:off x="6890969" y="2054210"/>
            <a:ext cx="175500" cy="109500"/>
          </a:xfrm>
          <a:prstGeom prst="curvedConnector3">
            <a:avLst>
              <a:gd name="adj1" fmla="val 49996"/>
            </a:avLst>
          </a:prstGeom>
          <a:noFill/>
          <a:ln w="9525" cap="flat" cmpd="sng">
            <a:solidFill>
              <a:schemeClr val="dk2"/>
            </a:solidFill>
            <a:prstDash val="solid"/>
            <a:round/>
            <a:headEnd type="none" w="med" len="med"/>
            <a:tailEnd type="triangle" w="med" len="med"/>
          </a:ln>
        </p:spPr>
      </p:cxnSp>
      <p:cxnSp>
        <p:nvCxnSpPr>
          <p:cNvPr id="6946" name="Google Shape;6946;p71"/>
          <p:cNvCxnSpPr>
            <a:stCxn id="6924" idx="0"/>
            <a:endCxn id="6929" idx="2"/>
          </p:cNvCxnSpPr>
          <p:nvPr/>
        </p:nvCxnSpPr>
        <p:spPr>
          <a:xfrm rot="5400000" flipH="1">
            <a:off x="6746035" y="1557125"/>
            <a:ext cx="141300" cy="2145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947" name="Google Shape;6947;p71"/>
          <p:cNvCxnSpPr>
            <a:stCxn id="6925" idx="0"/>
            <a:endCxn id="6929" idx="2"/>
          </p:cNvCxnSpPr>
          <p:nvPr/>
        </p:nvCxnSpPr>
        <p:spPr>
          <a:xfrm rot="-5400000">
            <a:off x="6547285" y="1573025"/>
            <a:ext cx="141300" cy="1827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948" name="Google Shape;6948;p71"/>
          <p:cNvCxnSpPr>
            <a:stCxn id="6927" idx="0"/>
            <a:endCxn id="6928" idx="2"/>
          </p:cNvCxnSpPr>
          <p:nvPr/>
        </p:nvCxnSpPr>
        <p:spPr>
          <a:xfrm rot="5400000" flipH="1">
            <a:off x="6017879" y="1547225"/>
            <a:ext cx="141300" cy="2343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949" name="Google Shape;6949;p71"/>
          <p:cNvCxnSpPr>
            <a:stCxn id="6926" idx="0"/>
            <a:endCxn id="6928" idx="2"/>
          </p:cNvCxnSpPr>
          <p:nvPr/>
        </p:nvCxnSpPr>
        <p:spPr>
          <a:xfrm rot="-5400000">
            <a:off x="5805803" y="1562699"/>
            <a:ext cx="134400" cy="1965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6950" name="Google Shape;6950;p71"/>
          <p:cNvCxnSpPr>
            <a:stCxn id="6921" idx="0"/>
            <a:endCxn id="6925" idx="2"/>
          </p:cNvCxnSpPr>
          <p:nvPr/>
        </p:nvCxnSpPr>
        <p:spPr>
          <a:xfrm rot="-5400000">
            <a:off x="6366012" y="2030788"/>
            <a:ext cx="170100" cy="1509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6951" name="Google Shape;6951;p71"/>
          <p:cNvCxnSpPr>
            <a:stCxn id="6921" idx="0"/>
            <a:endCxn id="6927" idx="2"/>
          </p:cNvCxnSpPr>
          <p:nvPr/>
        </p:nvCxnSpPr>
        <p:spPr>
          <a:xfrm rot="5400000" flipH="1">
            <a:off x="6205662" y="2021338"/>
            <a:ext cx="170100" cy="1698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6952" name="Google Shape;6952;p71"/>
          <p:cNvCxnSpPr>
            <a:stCxn id="6928" idx="0"/>
            <a:endCxn id="6930" idx="2"/>
          </p:cNvCxnSpPr>
          <p:nvPr/>
        </p:nvCxnSpPr>
        <p:spPr>
          <a:xfrm rot="10800000" flipH="1">
            <a:off x="5971283" y="1199025"/>
            <a:ext cx="1365000" cy="173700"/>
          </a:xfrm>
          <a:prstGeom prst="straightConnector1">
            <a:avLst/>
          </a:prstGeom>
          <a:noFill/>
          <a:ln w="9525" cap="flat" cmpd="sng">
            <a:solidFill>
              <a:schemeClr val="dk2"/>
            </a:solidFill>
            <a:prstDash val="solid"/>
            <a:round/>
            <a:headEnd type="none" w="med" len="med"/>
            <a:tailEnd type="none" w="med" len="med"/>
          </a:ln>
        </p:spPr>
      </p:cxnSp>
      <p:cxnSp>
        <p:nvCxnSpPr>
          <p:cNvPr id="6953" name="Google Shape;6953;p71"/>
          <p:cNvCxnSpPr>
            <a:stCxn id="6929" idx="0"/>
            <a:endCxn id="6930" idx="2"/>
          </p:cNvCxnSpPr>
          <p:nvPr/>
        </p:nvCxnSpPr>
        <p:spPr>
          <a:xfrm rot="10800000" flipH="1">
            <a:off x="6709287" y="1199025"/>
            <a:ext cx="627000" cy="173700"/>
          </a:xfrm>
          <a:prstGeom prst="straightConnector1">
            <a:avLst/>
          </a:prstGeom>
          <a:noFill/>
          <a:ln w="9525" cap="flat" cmpd="sng">
            <a:solidFill>
              <a:schemeClr val="dk2"/>
            </a:solidFill>
            <a:prstDash val="solid"/>
            <a:round/>
            <a:headEnd type="none" w="med" len="med"/>
            <a:tailEnd type="none" w="med" len="med"/>
          </a:ln>
        </p:spPr>
      </p:cxnSp>
      <p:cxnSp>
        <p:nvCxnSpPr>
          <p:cNvPr id="6954" name="Google Shape;6954;p71"/>
          <p:cNvCxnSpPr>
            <a:stCxn id="6923" idx="0"/>
            <a:endCxn id="6930" idx="2"/>
          </p:cNvCxnSpPr>
          <p:nvPr/>
        </p:nvCxnSpPr>
        <p:spPr>
          <a:xfrm rot="10800000">
            <a:off x="7336454" y="1198947"/>
            <a:ext cx="354900" cy="984000"/>
          </a:xfrm>
          <a:prstGeom prst="straightConnector1">
            <a:avLst/>
          </a:prstGeom>
          <a:noFill/>
          <a:ln w="9525" cap="flat" cmpd="sng">
            <a:solidFill>
              <a:schemeClr val="dk2"/>
            </a:solidFill>
            <a:prstDash val="solid"/>
            <a:round/>
            <a:headEnd type="none" w="med" len="med"/>
            <a:tailEnd type="none" w="med" len="med"/>
          </a:ln>
        </p:spPr>
      </p:cxnSp>
      <p:sp>
        <p:nvSpPr>
          <p:cNvPr id="1" name="Google Shape;6869;p71"/>
          <p:cNvSpPr/>
          <p:nvPr/>
        </p:nvSpPr>
        <p:spPr>
          <a:xfrm>
            <a:off x="5552440" y="4178300"/>
            <a:ext cx="990600" cy="286385"/>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p>
            <a:pPr marL="0" lvl="0" indent="0" algn="ctr" rtl="0">
              <a:spcBef>
                <a:spcPts val="0"/>
              </a:spcBef>
              <a:spcAft>
                <a:spcPts val="0"/>
              </a:spcAft>
              <a:buNone/>
            </a:pPr>
            <a:r>
              <a:rPr lang="en-US" altLang="en-GB" sz="900"/>
              <a:t>1</a:t>
            </a:r>
            <a:r>
              <a:rPr lang="en-GB" sz="900"/>
              <a:t>x</a:t>
            </a:r>
            <a:r>
              <a:rPr lang="en-US" altLang="en-GB" sz="900"/>
              <a:t>1</a:t>
            </a:r>
            <a:r>
              <a:rPr lang="en-GB" sz="900"/>
              <a:t> conv</a:t>
            </a:r>
            <a:endParaRPr sz="900"/>
          </a:p>
        </p:txBody>
      </p:sp>
      <p:sp>
        <p:nvSpPr>
          <p:cNvPr id="2" name="Google Shape;6867;p71"/>
          <p:cNvSpPr/>
          <p:nvPr/>
        </p:nvSpPr>
        <p:spPr>
          <a:xfrm>
            <a:off x="5552440" y="3806190"/>
            <a:ext cx="990600" cy="286385"/>
          </a:xfrm>
          <a:prstGeom prst="rect">
            <a:avLst/>
          </a:prstGeom>
          <a:solidFill>
            <a:srgbClr val="92D050"/>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p>
            <a:pPr marL="0" lvl="0" indent="0" algn="ctr" rtl="0">
              <a:spcBef>
                <a:spcPts val="0"/>
              </a:spcBef>
              <a:spcAft>
                <a:spcPts val="0"/>
              </a:spcAft>
              <a:buNone/>
            </a:pPr>
            <a:r>
              <a:rPr lang="en-GB" sz="900"/>
              <a:t>3x3 </a:t>
            </a:r>
            <a:r>
              <a:rPr lang="en-US" altLang="en-GB" sz="900"/>
              <a:t>DWConv</a:t>
            </a:r>
            <a:endParaRPr lang="en-US" altLang="en-GB" sz="900"/>
          </a:p>
        </p:txBody>
      </p:sp>
      <p:sp>
        <p:nvSpPr>
          <p:cNvPr id="3" name="Google Shape;6867;p71"/>
          <p:cNvSpPr/>
          <p:nvPr/>
        </p:nvSpPr>
        <p:spPr>
          <a:xfrm>
            <a:off x="5553075" y="3449320"/>
            <a:ext cx="989965" cy="286385"/>
          </a:xfrm>
          <a:prstGeom prst="rect">
            <a:avLst/>
          </a:prstGeom>
          <a:solidFill>
            <a:srgbClr val="00B0F0"/>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p>
            <a:pPr marL="0" lvl="0" indent="0" algn="ctr" rtl="0">
              <a:spcBef>
                <a:spcPts val="0"/>
              </a:spcBef>
              <a:spcAft>
                <a:spcPts val="0"/>
              </a:spcAft>
              <a:buNone/>
            </a:pPr>
            <a:r>
              <a:rPr lang="en-US" altLang="en-GB" sz="900"/>
              <a:t>Channel Shuffle</a:t>
            </a:r>
            <a:endParaRPr lang="en-US" altLang="en-GB" sz="9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16" name="组合 115"/>
          <p:cNvGrpSpPr/>
          <p:nvPr/>
        </p:nvGrpSpPr>
        <p:grpSpPr>
          <a:xfrm>
            <a:off x="173355" y="61595"/>
            <a:ext cx="8686165" cy="4435475"/>
            <a:chOff x="273" y="97"/>
            <a:chExt cx="13679" cy="6985"/>
          </a:xfrm>
        </p:grpSpPr>
        <p:grpSp>
          <p:nvGrpSpPr>
            <p:cNvPr id="113" name="组合 112"/>
            <p:cNvGrpSpPr/>
            <p:nvPr/>
          </p:nvGrpSpPr>
          <p:grpSpPr>
            <a:xfrm>
              <a:off x="273" y="97"/>
              <a:ext cx="13679" cy="6866"/>
              <a:chOff x="472" y="679"/>
              <a:chExt cx="13679" cy="6866"/>
            </a:xfrm>
          </p:grpSpPr>
          <p:sp>
            <p:nvSpPr>
              <p:cNvPr id="6" name="Google Shape;6869;p71"/>
              <p:cNvSpPr/>
              <p:nvPr/>
            </p:nvSpPr>
            <p:spPr>
              <a:xfrm>
                <a:off x="8525" y="2739"/>
                <a:ext cx="1560" cy="451"/>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p>
                <a:pPr marL="0" lvl="0" indent="0" algn="ctr" rtl="0">
                  <a:spcBef>
                    <a:spcPts val="0"/>
                  </a:spcBef>
                  <a:spcAft>
                    <a:spcPts val="0"/>
                  </a:spcAft>
                  <a:buNone/>
                </a:pPr>
                <a:r>
                  <a:rPr lang="en-US" altLang="en-GB" sz="900"/>
                  <a:t>1</a:t>
                </a:r>
                <a:r>
                  <a:rPr lang="en-GB" sz="900"/>
                  <a:t>x</a:t>
                </a:r>
                <a:r>
                  <a:rPr lang="en-US" altLang="en-GB" sz="900"/>
                  <a:t>1</a:t>
                </a:r>
                <a:r>
                  <a:rPr lang="en-GB" sz="900"/>
                  <a:t> conv</a:t>
                </a:r>
                <a:endParaRPr sz="900"/>
              </a:p>
            </p:txBody>
          </p:sp>
          <p:sp>
            <p:nvSpPr>
              <p:cNvPr id="7" name="Google Shape;6867;p71"/>
              <p:cNvSpPr/>
              <p:nvPr/>
            </p:nvSpPr>
            <p:spPr>
              <a:xfrm>
                <a:off x="7472" y="6375"/>
                <a:ext cx="1559" cy="451"/>
              </a:xfrm>
              <a:prstGeom prst="rect">
                <a:avLst/>
              </a:prstGeom>
              <a:solidFill>
                <a:srgbClr val="00B0F0"/>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p>
                <a:pPr marL="0" lvl="0" indent="0" algn="ctr" rtl="0">
                  <a:spcBef>
                    <a:spcPts val="0"/>
                  </a:spcBef>
                  <a:spcAft>
                    <a:spcPts val="0"/>
                  </a:spcAft>
                  <a:buNone/>
                </a:pPr>
                <a:r>
                  <a:rPr lang="en-US" altLang="en-GB" sz="900"/>
                  <a:t>Channel Shuffle</a:t>
                </a:r>
                <a:endParaRPr lang="en-US" altLang="en-GB" sz="900"/>
              </a:p>
            </p:txBody>
          </p:sp>
          <p:sp>
            <p:nvSpPr>
              <p:cNvPr id="8" name="Google Shape;6867;p71"/>
              <p:cNvSpPr/>
              <p:nvPr/>
            </p:nvSpPr>
            <p:spPr>
              <a:xfrm>
                <a:off x="8525" y="3579"/>
                <a:ext cx="1560" cy="451"/>
              </a:xfrm>
              <a:prstGeom prst="rect">
                <a:avLst/>
              </a:prstGeom>
              <a:solidFill>
                <a:srgbClr val="92D050"/>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p>
                <a:pPr marL="0" lvl="0" indent="0" algn="ctr" rtl="0">
                  <a:spcBef>
                    <a:spcPts val="0"/>
                  </a:spcBef>
                  <a:spcAft>
                    <a:spcPts val="0"/>
                  </a:spcAft>
                  <a:buNone/>
                </a:pPr>
                <a:r>
                  <a:rPr lang="en-GB" sz="900"/>
                  <a:t>3x3 </a:t>
                </a:r>
                <a:r>
                  <a:rPr lang="en-US" altLang="en-GB" sz="900"/>
                  <a:t>DWConv</a:t>
                </a:r>
                <a:endParaRPr lang="en-US" altLang="en-GB" sz="900"/>
              </a:p>
            </p:txBody>
          </p:sp>
          <p:sp>
            <p:nvSpPr>
              <p:cNvPr id="9" name="Google Shape;6869;p71"/>
              <p:cNvSpPr/>
              <p:nvPr/>
            </p:nvSpPr>
            <p:spPr>
              <a:xfrm>
                <a:off x="8524" y="4411"/>
                <a:ext cx="1560" cy="451"/>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p>
                <a:pPr marL="0" lvl="0" indent="0" algn="ctr" rtl="0">
                  <a:spcBef>
                    <a:spcPts val="0"/>
                  </a:spcBef>
                  <a:spcAft>
                    <a:spcPts val="0"/>
                  </a:spcAft>
                  <a:buNone/>
                </a:pPr>
                <a:r>
                  <a:rPr lang="en-US" altLang="en-GB" sz="900"/>
                  <a:t>1</a:t>
                </a:r>
                <a:r>
                  <a:rPr lang="en-GB" sz="900"/>
                  <a:t>x</a:t>
                </a:r>
                <a:r>
                  <a:rPr lang="en-US" altLang="en-GB" sz="900"/>
                  <a:t>1</a:t>
                </a:r>
                <a:r>
                  <a:rPr lang="en-GB" sz="900"/>
                  <a:t> conv</a:t>
                </a:r>
                <a:endParaRPr sz="900"/>
              </a:p>
            </p:txBody>
          </p:sp>
          <p:sp>
            <p:nvSpPr>
              <p:cNvPr id="6866" name="Google Shape;6866;p71"/>
              <p:cNvSpPr/>
              <p:nvPr/>
            </p:nvSpPr>
            <p:spPr>
              <a:xfrm>
                <a:off x="7472" y="5632"/>
                <a:ext cx="1559" cy="451"/>
              </a:xfrm>
              <a:prstGeom prst="rect">
                <a:avLst/>
              </a:prstGeom>
              <a:solidFill>
                <a:srgbClr val="C8A4E4"/>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p>
                <a:pPr marL="0" lvl="0" indent="0" algn="ctr" rtl="0">
                  <a:spcBef>
                    <a:spcPts val="0"/>
                  </a:spcBef>
                  <a:spcAft>
                    <a:spcPts val="0"/>
                  </a:spcAft>
                  <a:buNone/>
                </a:pPr>
                <a:r>
                  <a:rPr lang="en-US" sz="900"/>
                  <a:t>Concat</a:t>
                </a:r>
                <a:endParaRPr lang="en-US" sz="900"/>
              </a:p>
            </p:txBody>
          </p:sp>
          <p:sp>
            <p:nvSpPr>
              <p:cNvPr id="10" name="椭圆 9"/>
              <p:cNvSpPr/>
              <p:nvPr/>
            </p:nvSpPr>
            <p:spPr>
              <a:xfrm>
                <a:off x="8160" y="679"/>
                <a:ext cx="364" cy="3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4" name="直接箭头连接符 13"/>
              <p:cNvCxnSpPr>
                <a:stCxn id="8" idx="2"/>
                <a:endCxn id="9" idx="0"/>
              </p:cNvCxnSpPr>
              <p:nvPr/>
            </p:nvCxnSpPr>
            <p:spPr>
              <a:xfrm flipH="1">
                <a:off x="9304" y="4030"/>
                <a:ext cx="1" cy="38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9" idx="2"/>
                <a:endCxn id="6866" idx="0"/>
              </p:cNvCxnSpPr>
              <p:nvPr/>
            </p:nvCxnSpPr>
            <p:spPr>
              <a:xfrm flipH="1">
                <a:off x="8252" y="4862"/>
                <a:ext cx="1052" cy="7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7445" y="2306"/>
                <a:ext cx="7" cy="2518"/>
              </a:xfrm>
              <a:prstGeom prst="line">
                <a:avLst/>
              </a:prstGeom>
              <a:ln>
                <a:tailEnd type="non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7453" y="4809"/>
                <a:ext cx="787" cy="8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a:off x="8070" y="7181"/>
                <a:ext cx="364" cy="3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6" name="组合 25"/>
              <p:cNvGrpSpPr/>
              <p:nvPr/>
            </p:nvGrpSpPr>
            <p:grpSpPr>
              <a:xfrm>
                <a:off x="472" y="821"/>
                <a:ext cx="2640" cy="5588"/>
                <a:chOff x="1229" y="639"/>
                <a:chExt cx="2640" cy="5588"/>
              </a:xfrm>
            </p:grpSpPr>
            <p:sp>
              <p:nvSpPr>
                <p:cNvPr id="27" name="Google Shape;6869;p71"/>
                <p:cNvSpPr/>
                <p:nvPr/>
              </p:nvSpPr>
              <p:spPr>
                <a:xfrm>
                  <a:off x="2308" y="1681"/>
                  <a:ext cx="1560" cy="451"/>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p>
                  <a:pPr marL="0" lvl="0" indent="0" algn="ctr" rtl="0">
                    <a:spcBef>
                      <a:spcPts val="0"/>
                    </a:spcBef>
                    <a:spcAft>
                      <a:spcPts val="0"/>
                    </a:spcAft>
                    <a:buNone/>
                  </a:pPr>
                  <a:r>
                    <a:rPr lang="en-US" altLang="en-GB" sz="900"/>
                    <a:t>1</a:t>
                  </a:r>
                  <a:r>
                    <a:rPr lang="en-GB" sz="900"/>
                    <a:t>x</a:t>
                  </a:r>
                  <a:r>
                    <a:rPr lang="en-US" altLang="en-GB" sz="900"/>
                    <a:t>1</a:t>
                  </a:r>
                  <a:r>
                    <a:rPr lang="en-GB" sz="900"/>
                    <a:t> conv</a:t>
                  </a:r>
                  <a:endParaRPr sz="900"/>
                </a:p>
              </p:txBody>
            </p:sp>
            <p:sp>
              <p:nvSpPr>
                <p:cNvPr id="28" name="Google Shape;6867;p71"/>
                <p:cNvSpPr/>
                <p:nvPr/>
              </p:nvSpPr>
              <p:spPr>
                <a:xfrm>
                  <a:off x="2309" y="2495"/>
                  <a:ext cx="1559" cy="451"/>
                </a:xfrm>
                <a:prstGeom prst="rect">
                  <a:avLst/>
                </a:prstGeom>
                <a:solidFill>
                  <a:srgbClr val="00B0F0"/>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p>
                  <a:pPr marL="0" lvl="0" indent="0" algn="ctr" rtl="0">
                    <a:spcBef>
                      <a:spcPts val="0"/>
                    </a:spcBef>
                    <a:spcAft>
                      <a:spcPts val="0"/>
                    </a:spcAft>
                    <a:buNone/>
                  </a:pPr>
                  <a:r>
                    <a:rPr lang="en-US" altLang="en-GB" sz="900"/>
                    <a:t>Channel Shuffle</a:t>
                  </a:r>
                  <a:endParaRPr lang="en-US" altLang="en-GB" sz="900"/>
                </a:p>
              </p:txBody>
            </p:sp>
            <p:sp>
              <p:nvSpPr>
                <p:cNvPr id="29" name="Google Shape;6867;p71"/>
                <p:cNvSpPr/>
                <p:nvPr/>
              </p:nvSpPr>
              <p:spPr>
                <a:xfrm>
                  <a:off x="2309" y="3309"/>
                  <a:ext cx="1560" cy="451"/>
                </a:xfrm>
                <a:prstGeom prst="rect">
                  <a:avLst/>
                </a:prstGeom>
                <a:solidFill>
                  <a:srgbClr val="92D050"/>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p>
                  <a:pPr marL="0" lvl="0" indent="0" algn="ctr" rtl="0">
                    <a:spcBef>
                      <a:spcPts val="0"/>
                    </a:spcBef>
                    <a:spcAft>
                      <a:spcPts val="0"/>
                    </a:spcAft>
                    <a:buNone/>
                  </a:pPr>
                  <a:r>
                    <a:rPr lang="en-GB" sz="900"/>
                    <a:t>3x3 </a:t>
                  </a:r>
                  <a:r>
                    <a:rPr lang="en-US" altLang="en-GB" sz="900"/>
                    <a:t>DWConv</a:t>
                  </a:r>
                  <a:endParaRPr lang="en-US" altLang="en-GB" sz="900"/>
                </a:p>
              </p:txBody>
            </p:sp>
            <p:sp>
              <p:nvSpPr>
                <p:cNvPr id="30" name="Google Shape;6869;p71"/>
                <p:cNvSpPr/>
                <p:nvPr/>
              </p:nvSpPr>
              <p:spPr>
                <a:xfrm>
                  <a:off x="2309" y="4123"/>
                  <a:ext cx="1560" cy="451"/>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p>
                  <a:pPr marL="0" lvl="0" indent="0" algn="ctr" rtl="0">
                    <a:spcBef>
                      <a:spcPts val="0"/>
                    </a:spcBef>
                    <a:spcAft>
                      <a:spcPts val="0"/>
                    </a:spcAft>
                    <a:buNone/>
                  </a:pPr>
                  <a:r>
                    <a:rPr lang="en-US" altLang="en-GB" sz="900"/>
                    <a:t>1</a:t>
                  </a:r>
                  <a:r>
                    <a:rPr lang="en-GB" sz="900"/>
                    <a:t>x</a:t>
                  </a:r>
                  <a:r>
                    <a:rPr lang="en-US" altLang="en-GB" sz="900"/>
                    <a:t>1</a:t>
                  </a:r>
                  <a:r>
                    <a:rPr lang="en-GB" sz="900"/>
                    <a:t> conv</a:t>
                  </a:r>
                  <a:endParaRPr sz="900"/>
                </a:p>
              </p:txBody>
            </p:sp>
            <p:sp>
              <p:nvSpPr>
                <p:cNvPr id="31" name="Google Shape;6866;p71"/>
                <p:cNvSpPr/>
                <p:nvPr/>
              </p:nvSpPr>
              <p:spPr>
                <a:xfrm>
                  <a:off x="1256" y="4937"/>
                  <a:ext cx="1489" cy="451"/>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p>
                  <a:pPr marL="0" lvl="0" indent="0" algn="ctr" rtl="0">
                    <a:spcBef>
                      <a:spcPts val="0"/>
                    </a:spcBef>
                    <a:spcAft>
                      <a:spcPts val="0"/>
                    </a:spcAft>
                    <a:buNone/>
                  </a:pPr>
                  <a:r>
                    <a:rPr lang="en-US" sz="900"/>
                    <a:t>add</a:t>
                  </a:r>
                  <a:endParaRPr lang="en-US" sz="900"/>
                </a:p>
              </p:txBody>
            </p:sp>
            <p:sp>
              <p:nvSpPr>
                <p:cNvPr id="32" name="椭圆 31"/>
                <p:cNvSpPr/>
                <p:nvPr/>
              </p:nvSpPr>
              <p:spPr>
                <a:xfrm>
                  <a:off x="1944" y="639"/>
                  <a:ext cx="364" cy="3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3" name="直接箭头连接符 32"/>
                <p:cNvCxnSpPr>
                  <a:stCxn id="32" idx="6"/>
                  <a:endCxn id="27" idx="0"/>
                </p:cNvCxnSpPr>
                <p:nvPr/>
              </p:nvCxnSpPr>
              <p:spPr>
                <a:xfrm>
                  <a:off x="2308" y="821"/>
                  <a:ext cx="780" cy="8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27" idx="2"/>
                  <a:endCxn id="28" idx="0"/>
                </p:cNvCxnSpPr>
                <p:nvPr/>
              </p:nvCxnSpPr>
              <p:spPr>
                <a:xfrm>
                  <a:off x="3088" y="2132"/>
                  <a:ext cx="1" cy="3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28" idx="2"/>
                  <a:endCxn id="29" idx="0"/>
                </p:cNvCxnSpPr>
                <p:nvPr/>
              </p:nvCxnSpPr>
              <p:spPr>
                <a:xfrm>
                  <a:off x="3089" y="2946"/>
                  <a:ext cx="0" cy="3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29" idx="2"/>
                  <a:endCxn id="30" idx="0"/>
                </p:cNvCxnSpPr>
                <p:nvPr/>
              </p:nvCxnSpPr>
              <p:spPr>
                <a:xfrm>
                  <a:off x="3089" y="3760"/>
                  <a:ext cx="0" cy="3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30" idx="2"/>
                  <a:endCxn id="31" idx="0"/>
                </p:cNvCxnSpPr>
                <p:nvPr/>
              </p:nvCxnSpPr>
              <p:spPr>
                <a:xfrm flipH="1">
                  <a:off x="2001" y="4574"/>
                  <a:ext cx="1088" cy="3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32" idx="2"/>
                </p:cNvCxnSpPr>
                <p:nvPr/>
              </p:nvCxnSpPr>
              <p:spPr>
                <a:xfrm flipH="1">
                  <a:off x="1229" y="821"/>
                  <a:ext cx="715" cy="783"/>
                </a:xfrm>
                <a:prstGeom prst="line">
                  <a:avLst/>
                </a:prstGeom>
                <a:ln>
                  <a:tailEnd type="none"/>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236" y="1611"/>
                  <a:ext cx="7" cy="2880"/>
                </a:xfrm>
                <a:prstGeom prst="line">
                  <a:avLst/>
                </a:prstGeom>
                <a:ln>
                  <a:tailEnd type="non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a:off x="1243" y="4491"/>
                  <a:ext cx="781" cy="4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1" name="椭圆 40"/>
                <p:cNvSpPr/>
                <p:nvPr/>
              </p:nvSpPr>
              <p:spPr>
                <a:xfrm>
                  <a:off x="1818" y="5863"/>
                  <a:ext cx="364" cy="3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42" name="直接箭头连接符 41"/>
                <p:cNvCxnSpPr>
                  <a:stCxn id="31" idx="2"/>
                  <a:endCxn id="41" idx="0"/>
                </p:cNvCxnSpPr>
                <p:nvPr/>
              </p:nvCxnSpPr>
              <p:spPr>
                <a:xfrm flipH="1">
                  <a:off x="2000" y="5388"/>
                  <a:ext cx="1" cy="4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a:off x="3979" y="839"/>
                <a:ext cx="2640" cy="5588"/>
                <a:chOff x="1229" y="639"/>
                <a:chExt cx="2640" cy="5588"/>
              </a:xfrm>
            </p:grpSpPr>
            <p:sp>
              <p:nvSpPr>
                <p:cNvPr id="44" name="Google Shape;6869;p71"/>
                <p:cNvSpPr/>
                <p:nvPr/>
              </p:nvSpPr>
              <p:spPr>
                <a:xfrm>
                  <a:off x="2308" y="1681"/>
                  <a:ext cx="1560" cy="451"/>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p>
                  <a:pPr marL="0" lvl="0" indent="0" algn="ctr" rtl="0">
                    <a:spcBef>
                      <a:spcPts val="0"/>
                    </a:spcBef>
                    <a:spcAft>
                      <a:spcPts val="0"/>
                    </a:spcAft>
                    <a:buNone/>
                  </a:pPr>
                  <a:r>
                    <a:rPr lang="en-US" altLang="en-GB" sz="900"/>
                    <a:t>1</a:t>
                  </a:r>
                  <a:r>
                    <a:rPr lang="en-GB" sz="900"/>
                    <a:t>x</a:t>
                  </a:r>
                  <a:r>
                    <a:rPr lang="en-US" altLang="en-GB" sz="900"/>
                    <a:t>1</a:t>
                  </a:r>
                  <a:r>
                    <a:rPr lang="en-GB" sz="900"/>
                    <a:t> conv</a:t>
                  </a:r>
                  <a:endParaRPr sz="900"/>
                </a:p>
              </p:txBody>
            </p:sp>
            <p:sp>
              <p:nvSpPr>
                <p:cNvPr id="45" name="Google Shape;6867;p71"/>
                <p:cNvSpPr/>
                <p:nvPr/>
              </p:nvSpPr>
              <p:spPr>
                <a:xfrm>
                  <a:off x="2309" y="2495"/>
                  <a:ext cx="1559" cy="451"/>
                </a:xfrm>
                <a:prstGeom prst="rect">
                  <a:avLst/>
                </a:prstGeom>
                <a:solidFill>
                  <a:srgbClr val="00B0F0"/>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p>
                  <a:pPr marL="0" lvl="0" indent="0" algn="ctr" rtl="0">
                    <a:spcBef>
                      <a:spcPts val="0"/>
                    </a:spcBef>
                    <a:spcAft>
                      <a:spcPts val="0"/>
                    </a:spcAft>
                    <a:buNone/>
                  </a:pPr>
                  <a:r>
                    <a:rPr lang="en-US" altLang="en-GB" sz="900"/>
                    <a:t>Channel Shuffle</a:t>
                  </a:r>
                  <a:endParaRPr lang="en-US" altLang="en-GB" sz="900"/>
                </a:p>
              </p:txBody>
            </p:sp>
            <p:sp>
              <p:nvSpPr>
                <p:cNvPr id="46" name="Google Shape;6867;p71"/>
                <p:cNvSpPr/>
                <p:nvPr/>
              </p:nvSpPr>
              <p:spPr>
                <a:xfrm>
                  <a:off x="2309" y="3309"/>
                  <a:ext cx="1560" cy="451"/>
                </a:xfrm>
                <a:prstGeom prst="rect">
                  <a:avLst/>
                </a:prstGeom>
                <a:solidFill>
                  <a:srgbClr val="92D050"/>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p>
                  <a:pPr marL="0" lvl="0" indent="0" algn="ctr" rtl="0">
                    <a:spcBef>
                      <a:spcPts val="0"/>
                    </a:spcBef>
                    <a:spcAft>
                      <a:spcPts val="0"/>
                    </a:spcAft>
                    <a:buNone/>
                  </a:pPr>
                  <a:r>
                    <a:rPr lang="en-GB" sz="900"/>
                    <a:t>3x3 </a:t>
                  </a:r>
                  <a:r>
                    <a:rPr lang="en-US" altLang="en-GB" sz="900"/>
                    <a:t>DWConv</a:t>
                  </a:r>
                  <a:endParaRPr lang="en-US" altLang="en-GB" sz="900"/>
                </a:p>
              </p:txBody>
            </p:sp>
            <p:sp>
              <p:nvSpPr>
                <p:cNvPr id="47" name="Google Shape;6869;p71"/>
                <p:cNvSpPr/>
                <p:nvPr/>
              </p:nvSpPr>
              <p:spPr>
                <a:xfrm>
                  <a:off x="2309" y="4123"/>
                  <a:ext cx="1560" cy="451"/>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p>
                  <a:pPr marL="0" lvl="0" indent="0" algn="ctr" rtl="0">
                    <a:spcBef>
                      <a:spcPts val="0"/>
                    </a:spcBef>
                    <a:spcAft>
                      <a:spcPts val="0"/>
                    </a:spcAft>
                    <a:buNone/>
                  </a:pPr>
                  <a:r>
                    <a:rPr lang="en-US" altLang="en-GB" sz="900"/>
                    <a:t>1</a:t>
                  </a:r>
                  <a:r>
                    <a:rPr lang="en-GB" sz="900"/>
                    <a:t>x</a:t>
                  </a:r>
                  <a:r>
                    <a:rPr lang="en-US" altLang="en-GB" sz="900"/>
                    <a:t>1</a:t>
                  </a:r>
                  <a:r>
                    <a:rPr lang="en-GB" sz="900"/>
                    <a:t> conv</a:t>
                  </a:r>
                  <a:endParaRPr sz="900"/>
                </a:p>
              </p:txBody>
            </p:sp>
            <p:sp>
              <p:nvSpPr>
                <p:cNvPr id="48" name="Google Shape;6866;p71"/>
                <p:cNvSpPr/>
                <p:nvPr/>
              </p:nvSpPr>
              <p:spPr>
                <a:xfrm>
                  <a:off x="1256" y="4937"/>
                  <a:ext cx="1489" cy="451"/>
                </a:xfrm>
                <a:prstGeom prst="rect">
                  <a:avLst/>
                </a:prstGeom>
                <a:solidFill>
                  <a:srgbClr val="C8A4E4"/>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p>
                  <a:pPr marL="0" lvl="0" indent="0" algn="ctr" rtl="0">
                    <a:spcBef>
                      <a:spcPts val="0"/>
                    </a:spcBef>
                    <a:spcAft>
                      <a:spcPts val="0"/>
                    </a:spcAft>
                    <a:buNone/>
                  </a:pPr>
                  <a:r>
                    <a:rPr lang="en-US" sz="900"/>
                    <a:t>Concat</a:t>
                  </a:r>
                  <a:endParaRPr lang="en-US" sz="900"/>
                </a:p>
              </p:txBody>
            </p:sp>
            <p:sp>
              <p:nvSpPr>
                <p:cNvPr id="49" name="椭圆 48"/>
                <p:cNvSpPr/>
                <p:nvPr/>
              </p:nvSpPr>
              <p:spPr>
                <a:xfrm>
                  <a:off x="1944" y="639"/>
                  <a:ext cx="364" cy="3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50" name="直接箭头连接符 49"/>
                <p:cNvCxnSpPr>
                  <a:stCxn id="49" idx="6"/>
                  <a:endCxn id="44" idx="0"/>
                </p:cNvCxnSpPr>
                <p:nvPr/>
              </p:nvCxnSpPr>
              <p:spPr>
                <a:xfrm>
                  <a:off x="2308" y="821"/>
                  <a:ext cx="780" cy="8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stCxn id="44" idx="2"/>
                  <a:endCxn id="45" idx="0"/>
                </p:cNvCxnSpPr>
                <p:nvPr/>
              </p:nvCxnSpPr>
              <p:spPr>
                <a:xfrm>
                  <a:off x="3088" y="2132"/>
                  <a:ext cx="1" cy="3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stCxn id="45" idx="2"/>
                  <a:endCxn id="46" idx="0"/>
                </p:cNvCxnSpPr>
                <p:nvPr/>
              </p:nvCxnSpPr>
              <p:spPr>
                <a:xfrm>
                  <a:off x="3089" y="2946"/>
                  <a:ext cx="0" cy="3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stCxn id="46" idx="2"/>
                  <a:endCxn id="47" idx="0"/>
                </p:cNvCxnSpPr>
                <p:nvPr/>
              </p:nvCxnSpPr>
              <p:spPr>
                <a:xfrm>
                  <a:off x="3089" y="3760"/>
                  <a:ext cx="0" cy="3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stCxn id="47" idx="2"/>
                  <a:endCxn id="48" idx="0"/>
                </p:cNvCxnSpPr>
                <p:nvPr/>
              </p:nvCxnSpPr>
              <p:spPr>
                <a:xfrm flipH="1">
                  <a:off x="2001" y="4574"/>
                  <a:ext cx="1088" cy="3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49" idx="2"/>
                </p:cNvCxnSpPr>
                <p:nvPr/>
              </p:nvCxnSpPr>
              <p:spPr>
                <a:xfrm flipH="1">
                  <a:off x="1229" y="821"/>
                  <a:ext cx="715" cy="783"/>
                </a:xfrm>
                <a:prstGeom prst="line">
                  <a:avLst/>
                </a:prstGeom>
                <a:ln>
                  <a:tailEnd type="non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a:off x="1243" y="4491"/>
                  <a:ext cx="781" cy="4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8" name="椭圆 57"/>
                <p:cNvSpPr/>
                <p:nvPr/>
              </p:nvSpPr>
              <p:spPr>
                <a:xfrm>
                  <a:off x="1818" y="5863"/>
                  <a:ext cx="364" cy="3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59" name="直接箭头连接符 58"/>
                <p:cNvCxnSpPr>
                  <a:stCxn id="48" idx="2"/>
                  <a:endCxn id="58" idx="0"/>
                </p:cNvCxnSpPr>
                <p:nvPr/>
              </p:nvCxnSpPr>
              <p:spPr>
                <a:xfrm flipH="1">
                  <a:off x="2000" y="5388"/>
                  <a:ext cx="1" cy="4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77" name="Google Shape;6866;p71"/>
              <p:cNvSpPr/>
              <p:nvPr/>
            </p:nvSpPr>
            <p:spPr>
              <a:xfrm>
                <a:off x="3261" y="3058"/>
                <a:ext cx="1489" cy="451"/>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p>
                <a:pPr marL="0" lvl="0" indent="0" algn="ctr" rtl="0">
                  <a:spcBef>
                    <a:spcPts val="0"/>
                  </a:spcBef>
                  <a:spcAft>
                    <a:spcPts val="0"/>
                  </a:spcAft>
                  <a:buNone/>
                </a:pPr>
                <a:r>
                  <a:rPr lang="en-US" sz="900"/>
                  <a:t>3x3 AVG Pool</a:t>
                </a:r>
                <a:endParaRPr lang="en-US" sz="900"/>
              </a:p>
            </p:txBody>
          </p:sp>
          <p:cxnSp>
            <p:nvCxnSpPr>
              <p:cNvPr id="78" name="直接箭头连接符 77"/>
              <p:cNvCxnSpPr>
                <a:endCxn id="77" idx="0"/>
              </p:cNvCxnSpPr>
              <p:nvPr/>
            </p:nvCxnSpPr>
            <p:spPr>
              <a:xfrm>
                <a:off x="3983" y="1795"/>
                <a:ext cx="23" cy="12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9" name="直接连接符 78"/>
              <p:cNvCxnSpPr>
                <a:stCxn id="77" idx="2"/>
              </p:cNvCxnSpPr>
              <p:nvPr/>
            </p:nvCxnSpPr>
            <p:spPr>
              <a:xfrm>
                <a:off x="4006" y="3509"/>
                <a:ext cx="0" cy="1166"/>
              </a:xfrm>
              <a:prstGeom prst="line">
                <a:avLst/>
              </a:prstGeom>
              <a:ln>
                <a:tailEnd type="none"/>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stCxn id="6" idx="2"/>
                <a:endCxn id="8" idx="0"/>
              </p:cNvCxnSpPr>
              <p:nvPr/>
            </p:nvCxnSpPr>
            <p:spPr>
              <a:xfrm>
                <a:off x="9305" y="3190"/>
                <a:ext cx="0" cy="3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stCxn id="6866" idx="2"/>
                <a:endCxn id="7" idx="0"/>
              </p:cNvCxnSpPr>
              <p:nvPr/>
            </p:nvCxnSpPr>
            <p:spPr>
              <a:xfrm>
                <a:off x="8252" y="6083"/>
                <a:ext cx="0" cy="2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a:stCxn id="7" idx="2"/>
                <a:endCxn id="22" idx="0"/>
              </p:cNvCxnSpPr>
              <p:nvPr/>
            </p:nvCxnSpPr>
            <p:spPr>
              <a:xfrm>
                <a:off x="8252" y="6826"/>
                <a:ext cx="0" cy="3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4" name="Google Shape;6869;p71"/>
              <p:cNvSpPr/>
              <p:nvPr/>
            </p:nvSpPr>
            <p:spPr>
              <a:xfrm>
                <a:off x="12590" y="2288"/>
                <a:ext cx="1560" cy="451"/>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p>
                <a:pPr marL="0" lvl="0" indent="0" algn="ctr" rtl="0">
                  <a:spcBef>
                    <a:spcPts val="0"/>
                  </a:spcBef>
                  <a:spcAft>
                    <a:spcPts val="0"/>
                  </a:spcAft>
                  <a:buNone/>
                </a:pPr>
                <a:r>
                  <a:rPr lang="en-US" altLang="en-GB" sz="900"/>
                  <a:t>1</a:t>
                </a:r>
                <a:r>
                  <a:rPr lang="en-GB" sz="900"/>
                  <a:t>x</a:t>
                </a:r>
                <a:r>
                  <a:rPr lang="en-US" altLang="en-GB" sz="900"/>
                  <a:t>1</a:t>
                </a:r>
                <a:r>
                  <a:rPr lang="en-GB" sz="900"/>
                  <a:t> conv</a:t>
                </a:r>
                <a:endParaRPr sz="900"/>
              </a:p>
            </p:txBody>
          </p:sp>
          <p:sp>
            <p:nvSpPr>
              <p:cNvPr id="85" name="Google Shape;6867;p71"/>
              <p:cNvSpPr/>
              <p:nvPr/>
            </p:nvSpPr>
            <p:spPr>
              <a:xfrm>
                <a:off x="11538" y="5924"/>
                <a:ext cx="1559" cy="451"/>
              </a:xfrm>
              <a:prstGeom prst="rect">
                <a:avLst/>
              </a:prstGeom>
              <a:solidFill>
                <a:srgbClr val="00B0F0"/>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p>
                <a:pPr marL="0" lvl="0" indent="0" algn="ctr" rtl="0">
                  <a:spcBef>
                    <a:spcPts val="0"/>
                  </a:spcBef>
                  <a:spcAft>
                    <a:spcPts val="0"/>
                  </a:spcAft>
                  <a:buNone/>
                </a:pPr>
                <a:r>
                  <a:rPr lang="en-US" altLang="en-GB" sz="900"/>
                  <a:t>Channel Shuffle</a:t>
                </a:r>
                <a:endParaRPr lang="en-US" altLang="en-GB" sz="900"/>
              </a:p>
            </p:txBody>
          </p:sp>
          <p:sp>
            <p:nvSpPr>
              <p:cNvPr id="86" name="Google Shape;6867;p71"/>
              <p:cNvSpPr/>
              <p:nvPr/>
            </p:nvSpPr>
            <p:spPr>
              <a:xfrm>
                <a:off x="12591" y="3128"/>
                <a:ext cx="1560" cy="451"/>
              </a:xfrm>
              <a:prstGeom prst="rect">
                <a:avLst/>
              </a:prstGeom>
              <a:solidFill>
                <a:srgbClr val="92D050"/>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p>
                <a:pPr marL="0" lvl="0" indent="0" algn="ctr" rtl="0">
                  <a:spcBef>
                    <a:spcPts val="0"/>
                  </a:spcBef>
                  <a:spcAft>
                    <a:spcPts val="0"/>
                  </a:spcAft>
                  <a:buNone/>
                </a:pPr>
                <a:r>
                  <a:rPr lang="en-GB" sz="900"/>
                  <a:t>3x3 </a:t>
                </a:r>
                <a:r>
                  <a:rPr lang="en-US" altLang="en-GB" sz="900"/>
                  <a:t>DWConv</a:t>
                </a:r>
                <a:endParaRPr lang="en-US" altLang="en-GB" sz="900"/>
              </a:p>
            </p:txBody>
          </p:sp>
          <p:sp>
            <p:nvSpPr>
              <p:cNvPr id="87" name="Google Shape;6869;p71"/>
              <p:cNvSpPr/>
              <p:nvPr/>
            </p:nvSpPr>
            <p:spPr>
              <a:xfrm>
                <a:off x="12590" y="3960"/>
                <a:ext cx="1560" cy="451"/>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p>
                <a:pPr marL="0" lvl="0" indent="0" algn="ctr" rtl="0">
                  <a:spcBef>
                    <a:spcPts val="0"/>
                  </a:spcBef>
                  <a:spcAft>
                    <a:spcPts val="0"/>
                  </a:spcAft>
                  <a:buNone/>
                </a:pPr>
                <a:r>
                  <a:rPr lang="en-US" altLang="en-GB" sz="900"/>
                  <a:t>1</a:t>
                </a:r>
                <a:r>
                  <a:rPr lang="en-GB" sz="900"/>
                  <a:t>x</a:t>
                </a:r>
                <a:r>
                  <a:rPr lang="en-US" altLang="en-GB" sz="900"/>
                  <a:t>1</a:t>
                </a:r>
                <a:r>
                  <a:rPr lang="en-GB" sz="900"/>
                  <a:t> conv</a:t>
                </a:r>
                <a:endParaRPr sz="900"/>
              </a:p>
            </p:txBody>
          </p:sp>
          <p:sp>
            <p:nvSpPr>
              <p:cNvPr id="88" name="Google Shape;6866;p71"/>
              <p:cNvSpPr/>
              <p:nvPr/>
            </p:nvSpPr>
            <p:spPr>
              <a:xfrm>
                <a:off x="11538" y="5181"/>
                <a:ext cx="1559" cy="451"/>
              </a:xfrm>
              <a:prstGeom prst="rect">
                <a:avLst/>
              </a:prstGeom>
              <a:solidFill>
                <a:srgbClr val="C8A4E4"/>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p>
                <a:pPr marL="0" lvl="0" indent="0" algn="ctr" rtl="0">
                  <a:spcBef>
                    <a:spcPts val="0"/>
                  </a:spcBef>
                  <a:spcAft>
                    <a:spcPts val="0"/>
                  </a:spcAft>
                  <a:buNone/>
                </a:pPr>
                <a:r>
                  <a:rPr lang="en-US" sz="900"/>
                  <a:t>Concat</a:t>
                </a:r>
                <a:endParaRPr lang="en-US" sz="900"/>
              </a:p>
            </p:txBody>
          </p:sp>
          <p:sp>
            <p:nvSpPr>
              <p:cNvPr id="89" name="椭圆 88"/>
              <p:cNvSpPr/>
              <p:nvPr/>
            </p:nvSpPr>
            <p:spPr>
              <a:xfrm>
                <a:off x="12226" y="883"/>
                <a:ext cx="364" cy="3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91" name="直接箭头连接符 90"/>
              <p:cNvCxnSpPr>
                <a:stCxn id="86" idx="2"/>
                <a:endCxn id="87" idx="0"/>
              </p:cNvCxnSpPr>
              <p:nvPr/>
            </p:nvCxnSpPr>
            <p:spPr>
              <a:xfrm flipH="1">
                <a:off x="13370" y="3579"/>
                <a:ext cx="1" cy="38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a:stCxn id="87" idx="2"/>
                <a:endCxn id="88" idx="0"/>
              </p:cNvCxnSpPr>
              <p:nvPr/>
            </p:nvCxnSpPr>
            <p:spPr>
              <a:xfrm flipH="1">
                <a:off x="12318" y="4411"/>
                <a:ext cx="1052" cy="7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3" name="直接连接符 92"/>
              <p:cNvCxnSpPr>
                <a:stCxn id="89" idx="2"/>
              </p:cNvCxnSpPr>
              <p:nvPr/>
            </p:nvCxnSpPr>
            <p:spPr>
              <a:xfrm flipH="1">
                <a:off x="11356" y="1065"/>
                <a:ext cx="870" cy="885"/>
              </a:xfrm>
              <a:prstGeom prst="line">
                <a:avLst/>
              </a:prstGeom>
              <a:ln>
                <a:tailEnd type="none"/>
              </a:ln>
            </p:spPr>
            <p:style>
              <a:lnRef idx="1">
                <a:schemeClr val="accent1"/>
              </a:lnRef>
              <a:fillRef idx="0">
                <a:schemeClr val="accent1"/>
              </a:fillRef>
              <a:effectRef idx="0">
                <a:schemeClr val="accent1"/>
              </a:effectRef>
              <a:fontRef idx="minor">
                <a:schemeClr val="tx1"/>
              </a:fontRef>
            </p:style>
          </p:cxnSp>
          <p:cxnSp>
            <p:nvCxnSpPr>
              <p:cNvPr id="95" name="直接箭头连接符 94"/>
              <p:cNvCxnSpPr/>
              <p:nvPr/>
            </p:nvCxnSpPr>
            <p:spPr>
              <a:xfrm>
                <a:off x="11349" y="4381"/>
                <a:ext cx="957" cy="78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6" name="椭圆 95"/>
              <p:cNvSpPr/>
              <p:nvPr/>
            </p:nvSpPr>
            <p:spPr>
              <a:xfrm>
                <a:off x="12136" y="6730"/>
                <a:ext cx="364" cy="3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97" name="直接箭头连接符 96"/>
              <p:cNvCxnSpPr>
                <a:stCxn id="84" idx="2"/>
                <a:endCxn id="86" idx="0"/>
              </p:cNvCxnSpPr>
              <p:nvPr/>
            </p:nvCxnSpPr>
            <p:spPr>
              <a:xfrm>
                <a:off x="13370" y="2739"/>
                <a:ext cx="1" cy="3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a:stCxn id="88" idx="2"/>
                <a:endCxn id="85" idx="0"/>
              </p:cNvCxnSpPr>
              <p:nvPr/>
            </p:nvCxnSpPr>
            <p:spPr>
              <a:xfrm>
                <a:off x="12318" y="5632"/>
                <a:ext cx="0" cy="2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a:stCxn id="85" idx="2"/>
                <a:endCxn id="96" idx="0"/>
              </p:cNvCxnSpPr>
              <p:nvPr/>
            </p:nvCxnSpPr>
            <p:spPr>
              <a:xfrm>
                <a:off x="12318" y="6375"/>
                <a:ext cx="0" cy="3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0" name="Google Shape;6867;p71"/>
              <p:cNvSpPr/>
              <p:nvPr/>
            </p:nvSpPr>
            <p:spPr>
              <a:xfrm>
                <a:off x="10576" y="2607"/>
                <a:ext cx="1560" cy="451"/>
              </a:xfrm>
              <a:prstGeom prst="rect">
                <a:avLst/>
              </a:prstGeom>
              <a:solidFill>
                <a:srgbClr val="92D050"/>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p>
                <a:pPr marL="0" lvl="0" indent="0" algn="ctr" rtl="0">
                  <a:spcBef>
                    <a:spcPts val="0"/>
                  </a:spcBef>
                  <a:spcAft>
                    <a:spcPts val="0"/>
                  </a:spcAft>
                  <a:buNone/>
                </a:pPr>
                <a:r>
                  <a:rPr lang="en-GB" sz="900"/>
                  <a:t>3x3 </a:t>
                </a:r>
                <a:r>
                  <a:rPr lang="en-US" altLang="en-GB" sz="900"/>
                  <a:t>DWConv</a:t>
                </a:r>
                <a:endParaRPr lang="en-US" altLang="en-GB" sz="900"/>
              </a:p>
            </p:txBody>
          </p:sp>
          <p:sp>
            <p:nvSpPr>
              <p:cNvPr id="101" name="Google Shape;6869;p71"/>
              <p:cNvSpPr/>
              <p:nvPr/>
            </p:nvSpPr>
            <p:spPr>
              <a:xfrm>
                <a:off x="10576" y="3579"/>
                <a:ext cx="1560" cy="451"/>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p>
                <a:pPr marL="0" lvl="0" indent="0" algn="ctr" rtl="0">
                  <a:spcBef>
                    <a:spcPts val="0"/>
                  </a:spcBef>
                  <a:spcAft>
                    <a:spcPts val="0"/>
                  </a:spcAft>
                  <a:buNone/>
                </a:pPr>
                <a:r>
                  <a:rPr lang="en-US" altLang="en-GB" sz="900"/>
                  <a:t>1</a:t>
                </a:r>
                <a:r>
                  <a:rPr lang="en-GB" sz="900"/>
                  <a:t>x</a:t>
                </a:r>
                <a:r>
                  <a:rPr lang="en-US" altLang="en-GB" sz="900"/>
                  <a:t>1</a:t>
                </a:r>
                <a:r>
                  <a:rPr lang="en-GB" sz="900"/>
                  <a:t> conv</a:t>
                </a:r>
                <a:endParaRPr sz="900"/>
              </a:p>
            </p:txBody>
          </p:sp>
          <p:cxnSp>
            <p:nvCxnSpPr>
              <p:cNvPr id="103" name="直接连接符 102"/>
              <p:cNvCxnSpPr>
                <a:stCxn id="101" idx="2"/>
              </p:cNvCxnSpPr>
              <p:nvPr/>
            </p:nvCxnSpPr>
            <p:spPr>
              <a:xfrm>
                <a:off x="11356" y="4030"/>
                <a:ext cx="5" cy="380"/>
              </a:xfrm>
              <a:prstGeom prst="line">
                <a:avLst/>
              </a:prstGeom>
              <a:ln>
                <a:tailEnd type="none"/>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a:stCxn id="100" idx="2"/>
                <a:endCxn id="101" idx="0"/>
              </p:cNvCxnSpPr>
              <p:nvPr/>
            </p:nvCxnSpPr>
            <p:spPr>
              <a:xfrm>
                <a:off x="11356" y="3058"/>
                <a:ext cx="0" cy="5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a:endCxn id="100" idx="0"/>
              </p:cNvCxnSpPr>
              <p:nvPr/>
            </p:nvCxnSpPr>
            <p:spPr>
              <a:xfrm>
                <a:off x="11356" y="1913"/>
                <a:ext cx="0" cy="6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6" name="Google Shape;6866;p71"/>
              <p:cNvSpPr/>
              <p:nvPr/>
            </p:nvSpPr>
            <p:spPr>
              <a:xfrm>
                <a:off x="7563" y="1309"/>
                <a:ext cx="1559" cy="451"/>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p>
                <a:pPr marL="0" lvl="0" indent="0" algn="ctr" rtl="0">
                  <a:spcBef>
                    <a:spcPts val="0"/>
                  </a:spcBef>
                  <a:spcAft>
                    <a:spcPts val="0"/>
                  </a:spcAft>
                  <a:buNone/>
                </a:pPr>
                <a:r>
                  <a:rPr lang="en-US" sz="900"/>
                  <a:t>Channel Split</a:t>
                </a:r>
                <a:endParaRPr lang="en-US" sz="900"/>
              </a:p>
            </p:txBody>
          </p:sp>
          <p:cxnSp>
            <p:nvCxnSpPr>
              <p:cNvPr id="107" name="直接箭头连接符 106"/>
              <p:cNvCxnSpPr>
                <a:stCxn id="10" idx="4"/>
                <a:endCxn id="106" idx="0"/>
              </p:cNvCxnSpPr>
              <p:nvPr/>
            </p:nvCxnSpPr>
            <p:spPr>
              <a:xfrm>
                <a:off x="8342" y="1043"/>
                <a:ext cx="1" cy="2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a:stCxn id="106" idx="2"/>
              </p:cNvCxnSpPr>
              <p:nvPr/>
            </p:nvCxnSpPr>
            <p:spPr>
              <a:xfrm flipH="1">
                <a:off x="7438" y="1760"/>
                <a:ext cx="905" cy="575"/>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a:stCxn id="106" idx="2"/>
              </p:cNvCxnSpPr>
              <p:nvPr/>
            </p:nvCxnSpPr>
            <p:spPr>
              <a:xfrm>
                <a:off x="8343" y="1760"/>
                <a:ext cx="937" cy="545"/>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a:endCxn id="6" idx="0"/>
              </p:cNvCxnSpPr>
              <p:nvPr/>
            </p:nvCxnSpPr>
            <p:spPr>
              <a:xfrm>
                <a:off x="9287" y="2290"/>
                <a:ext cx="18" cy="44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89" idx="6"/>
              </p:cNvCxnSpPr>
              <p:nvPr/>
            </p:nvCxnSpPr>
            <p:spPr>
              <a:xfrm>
                <a:off x="12590" y="1065"/>
                <a:ext cx="799" cy="799"/>
              </a:xfrm>
              <a:prstGeom prst="line">
                <a:avLst/>
              </a:prstGeom>
              <a:ln>
                <a:tailEnd type="none"/>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a:endCxn id="84" idx="0"/>
              </p:cNvCxnSpPr>
              <p:nvPr/>
            </p:nvCxnSpPr>
            <p:spPr>
              <a:xfrm>
                <a:off x="13360" y="1847"/>
                <a:ext cx="10" cy="4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14" name="文本框 113"/>
            <p:cNvSpPr txBox="1"/>
            <p:nvPr/>
          </p:nvSpPr>
          <p:spPr>
            <a:xfrm>
              <a:off x="2133" y="6599"/>
              <a:ext cx="2018" cy="483"/>
            </a:xfrm>
            <a:prstGeom prst="rect">
              <a:avLst/>
            </a:prstGeom>
            <a:noFill/>
          </p:spPr>
          <p:txBody>
            <a:bodyPr wrap="none" rtlCol="0">
              <a:spAutoFit/>
            </a:bodyPr>
            <a:p>
              <a:r>
                <a:rPr lang="en-US" altLang="zh-CN"/>
                <a:t>ShuffleNet V1</a:t>
              </a:r>
              <a:endParaRPr lang="en-US" altLang="zh-CN"/>
            </a:p>
          </p:txBody>
        </p:sp>
        <p:sp>
          <p:nvSpPr>
            <p:cNvPr id="115" name="文本框 114"/>
            <p:cNvSpPr txBox="1"/>
            <p:nvPr/>
          </p:nvSpPr>
          <p:spPr>
            <a:xfrm>
              <a:off x="9106" y="6599"/>
              <a:ext cx="2018" cy="483"/>
            </a:xfrm>
            <a:prstGeom prst="rect">
              <a:avLst/>
            </a:prstGeom>
            <a:noFill/>
          </p:spPr>
          <p:txBody>
            <a:bodyPr wrap="none" rtlCol="0">
              <a:spAutoFit/>
            </a:bodyPr>
            <a:p>
              <a:r>
                <a:rPr lang="en-US" altLang="zh-CN"/>
                <a:t>ShuffleNet V2</a:t>
              </a:r>
              <a:endParaRPr lang="en-US" altLang="zh-CN"/>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307" name="Shape 307"/>
        <p:cNvGrpSpPr/>
        <p:nvPr/>
      </p:nvGrpSpPr>
      <p:grpSpPr>
        <a:xfrm>
          <a:off x="0" y="0"/>
          <a:ext cx="0" cy="0"/>
          <a:chOff x="0" y="0"/>
          <a:chExt cx="0" cy="0"/>
        </a:xfrm>
      </p:grpSpPr>
      <p:sp>
        <p:nvSpPr>
          <p:cNvPr id="308" name="Google Shape;308;p20"/>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a:solidFill>
                  <a:srgbClr val="666666"/>
                </a:solidFill>
              </a:rPr>
              <a:t>Softmax</a:t>
            </a:r>
            <a:endParaRPr sz="1900">
              <a:solidFill>
                <a:srgbClr val="666666"/>
              </a:solidFill>
            </a:endParaRPr>
          </a:p>
        </p:txBody>
      </p:sp>
      <p:sp>
        <p:nvSpPr>
          <p:cNvPr id="309" name="Google Shape;309;p20"/>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a:solidFill>
                  <a:srgbClr val="666666"/>
                </a:solidFill>
              </a:rPr>
              <a:t>Convolve</a:t>
            </a:r>
            <a:endParaRPr sz="1900">
              <a:solidFill>
                <a:srgbClr val="666666"/>
              </a:solidFill>
            </a:endParaRPr>
          </a:p>
        </p:txBody>
      </p:sp>
      <p:sp>
        <p:nvSpPr>
          <p:cNvPr id="310" name="Google Shape;310;p20"/>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a:solidFill>
                  <a:srgbClr val="666666"/>
                </a:solidFill>
              </a:rPr>
              <a:t>Sharpen</a:t>
            </a:r>
            <a:endParaRPr sz="1900">
              <a:solidFill>
                <a:srgbClr val="666666"/>
              </a:solidFill>
            </a:endParaRPr>
          </a:p>
        </p:txBody>
      </p:sp>
      <p:grpSp>
        <p:nvGrpSpPr>
          <p:cNvPr id="311" name="Google Shape;311;p20"/>
          <p:cNvGrpSpPr/>
          <p:nvPr/>
        </p:nvGrpSpPr>
        <p:grpSpPr>
          <a:xfrm>
            <a:off x="7503475" y="912875"/>
            <a:ext cx="535200" cy="535200"/>
            <a:chOff x="7503475" y="912875"/>
            <a:chExt cx="535200" cy="535200"/>
          </a:xfrm>
        </p:grpSpPr>
        <p:sp>
          <p:nvSpPr>
            <p:cNvPr id="312" name="Google Shape;312;p20"/>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13" name="Google Shape;313;p20" descr="\sum" title="MathEquation,#565656"/>
            <p:cNvPicPr preferRelativeResize="0"/>
            <p:nvPr/>
          </p:nvPicPr>
          <p:blipFill>
            <a:blip r:embed="rId1"/>
            <a:stretch>
              <a:fillRect/>
            </a:stretch>
          </p:blipFill>
          <p:spPr>
            <a:xfrm>
              <a:off x="7626450" y="1015775"/>
              <a:ext cx="289262" cy="329399"/>
            </a:xfrm>
            <a:prstGeom prst="rect">
              <a:avLst/>
            </a:prstGeom>
            <a:noFill/>
            <a:ln>
              <a:noFill/>
            </a:ln>
          </p:spPr>
        </p:pic>
      </p:grpSp>
      <p:grpSp>
        <p:nvGrpSpPr>
          <p:cNvPr id="314" name="Google Shape;314;p20"/>
          <p:cNvGrpSpPr/>
          <p:nvPr/>
        </p:nvGrpSpPr>
        <p:grpSpPr>
          <a:xfrm>
            <a:off x="7503475" y="2801025"/>
            <a:ext cx="535200" cy="535200"/>
            <a:chOff x="7503475" y="2981725"/>
            <a:chExt cx="535200" cy="535200"/>
          </a:xfrm>
        </p:grpSpPr>
        <p:sp>
          <p:nvSpPr>
            <p:cNvPr id="315" name="Google Shape;315;p20"/>
            <p:cNvSpPr/>
            <p:nvPr/>
          </p:nvSpPr>
          <p:spPr>
            <a:xfrm>
              <a:off x="7503475" y="29817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16" name="Google Shape;316;p20" descr="\times" title="MathEquation,#565656"/>
            <p:cNvPicPr preferRelativeResize="0"/>
            <p:nvPr/>
          </p:nvPicPr>
          <p:blipFill>
            <a:blip r:embed="rId2"/>
            <a:stretch>
              <a:fillRect/>
            </a:stretch>
          </p:blipFill>
          <p:spPr>
            <a:xfrm>
              <a:off x="7626450" y="3124269"/>
              <a:ext cx="289250" cy="246581"/>
            </a:xfrm>
            <a:prstGeom prst="rect">
              <a:avLst/>
            </a:prstGeom>
            <a:noFill/>
            <a:ln>
              <a:noFill/>
            </a:ln>
          </p:spPr>
        </p:pic>
      </p:grpSp>
      <p:grpSp>
        <p:nvGrpSpPr>
          <p:cNvPr id="317" name="Google Shape;317;p20"/>
          <p:cNvGrpSpPr/>
          <p:nvPr/>
        </p:nvGrpSpPr>
        <p:grpSpPr>
          <a:xfrm>
            <a:off x="7503475" y="1856950"/>
            <a:ext cx="535200" cy="535200"/>
            <a:chOff x="7503475" y="1967125"/>
            <a:chExt cx="535200" cy="535200"/>
          </a:xfrm>
        </p:grpSpPr>
        <p:sp>
          <p:nvSpPr>
            <p:cNvPr id="318" name="Google Shape;318;p20"/>
            <p:cNvSpPr/>
            <p:nvPr/>
          </p:nvSpPr>
          <p:spPr>
            <a:xfrm>
              <a:off x="7503475" y="19671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19" name="Google Shape;319;p20" descr="\cdot" title="MathEquation,#565656"/>
            <p:cNvPicPr preferRelativeResize="0"/>
            <p:nvPr/>
          </p:nvPicPr>
          <p:blipFill>
            <a:blip r:embed="rId3"/>
            <a:stretch>
              <a:fillRect/>
            </a:stretch>
          </p:blipFill>
          <p:spPr>
            <a:xfrm>
              <a:off x="7676213" y="2126400"/>
              <a:ext cx="189716" cy="329401"/>
            </a:xfrm>
            <a:prstGeom prst="rect">
              <a:avLst/>
            </a:prstGeom>
            <a:noFill/>
            <a:ln>
              <a:noFill/>
            </a:ln>
          </p:spPr>
        </p:pic>
      </p:grpSp>
      <p:grpSp>
        <p:nvGrpSpPr>
          <p:cNvPr id="320" name="Google Shape;320;p20"/>
          <p:cNvGrpSpPr/>
          <p:nvPr/>
        </p:nvGrpSpPr>
        <p:grpSpPr>
          <a:xfrm>
            <a:off x="7503475" y="3745100"/>
            <a:ext cx="535200" cy="535200"/>
            <a:chOff x="7503475" y="3745100"/>
            <a:chExt cx="535200" cy="535200"/>
          </a:xfrm>
        </p:grpSpPr>
        <p:pic>
          <p:nvPicPr>
            <p:cNvPr id="321" name="Google Shape;321;p20" descr="+" title="MathEquation,#585858"/>
            <p:cNvPicPr preferRelativeResize="0"/>
            <p:nvPr/>
          </p:nvPicPr>
          <p:blipFill>
            <a:blip r:embed="rId4"/>
            <a:stretch>
              <a:fillRect/>
            </a:stretch>
          </p:blipFill>
          <p:spPr>
            <a:xfrm>
              <a:off x="7577600" y="3803262"/>
              <a:ext cx="386950" cy="418876"/>
            </a:xfrm>
            <a:prstGeom prst="rect">
              <a:avLst/>
            </a:prstGeom>
            <a:noFill/>
            <a:ln>
              <a:noFill/>
            </a:ln>
          </p:spPr>
        </p:pic>
        <p:sp>
          <p:nvSpPr>
            <p:cNvPr id="322" name="Google Shape;322;p20"/>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326" name="Shape 326"/>
        <p:cNvGrpSpPr/>
        <p:nvPr/>
      </p:nvGrpSpPr>
      <p:grpSpPr>
        <a:xfrm>
          <a:off x="0" y="0"/>
          <a:ext cx="0" cy="0"/>
          <a:chOff x="0" y="0"/>
          <a:chExt cx="0" cy="0"/>
        </a:xfrm>
      </p:grpSpPr>
      <p:sp>
        <p:nvSpPr>
          <p:cNvPr id="327" name="Google Shape;327;p21"/>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8" name="Google Shape;328;p21"/>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a:solidFill>
                  <a:srgbClr val="FFFFFF"/>
                </a:solidFill>
              </a:rPr>
              <a:t>Softmax</a:t>
            </a:r>
            <a:endParaRPr sz="1900">
              <a:solidFill>
                <a:srgbClr val="FFFFFF"/>
              </a:solidFill>
            </a:endParaRPr>
          </a:p>
        </p:txBody>
      </p:sp>
      <p:sp>
        <p:nvSpPr>
          <p:cNvPr id="329" name="Google Shape;329;p21"/>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a:solidFill>
                  <a:srgbClr val="FFFFFF"/>
                </a:solidFill>
              </a:rPr>
              <a:t>Convolve</a:t>
            </a:r>
            <a:endParaRPr sz="1900">
              <a:solidFill>
                <a:srgbClr val="FFFFFF"/>
              </a:solidFill>
            </a:endParaRPr>
          </a:p>
        </p:txBody>
      </p:sp>
      <p:sp>
        <p:nvSpPr>
          <p:cNvPr id="330" name="Google Shape;330;p21"/>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a:solidFill>
                  <a:srgbClr val="FFFFFF"/>
                </a:solidFill>
              </a:rPr>
              <a:t>Sharpen</a:t>
            </a:r>
            <a:endParaRPr sz="1900">
              <a:solidFill>
                <a:srgbClr val="FFFFFF"/>
              </a:solidFill>
            </a:endParaRPr>
          </a:p>
        </p:txBody>
      </p:sp>
      <p:grpSp>
        <p:nvGrpSpPr>
          <p:cNvPr id="331" name="Google Shape;331;p21"/>
          <p:cNvGrpSpPr/>
          <p:nvPr/>
        </p:nvGrpSpPr>
        <p:grpSpPr>
          <a:xfrm>
            <a:off x="7503475" y="2801025"/>
            <a:ext cx="535200" cy="535200"/>
            <a:chOff x="7503475" y="2801025"/>
            <a:chExt cx="535200" cy="535200"/>
          </a:xfrm>
        </p:grpSpPr>
        <p:sp>
          <p:nvSpPr>
            <p:cNvPr id="332" name="Google Shape;332;p21"/>
            <p:cNvSpPr/>
            <p:nvPr/>
          </p:nvSpPr>
          <p:spPr>
            <a:xfrm>
              <a:off x="7503475" y="28010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33" name="Google Shape;333;p21" descr="\times" title="MathEquation,#fefcff"/>
            <p:cNvPicPr preferRelativeResize="0"/>
            <p:nvPr/>
          </p:nvPicPr>
          <p:blipFill>
            <a:blip r:embed="rId1"/>
            <a:stretch>
              <a:fillRect/>
            </a:stretch>
          </p:blipFill>
          <p:spPr>
            <a:xfrm>
              <a:off x="7626453" y="2943569"/>
              <a:ext cx="283050" cy="241300"/>
            </a:xfrm>
            <a:prstGeom prst="rect">
              <a:avLst/>
            </a:prstGeom>
            <a:noFill/>
            <a:ln>
              <a:noFill/>
            </a:ln>
          </p:spPr>
        </p:pic>
      </p:grpSp>
      <p:grpSp>
        <p:nvGrpSpPr>
          <p:cNvPr id="334" name="Google Shape;334;p21"/>
          <p:cNvGrpSpPr/>
          <p:nvPr/>
        </p:nvGrpSpPr>
        <p:grpSpPr>
          <a:xfrm>
            <a:off x="7503475" y="1856950"/>
            <a:ext cx="535200" cy="535200"/>
            <a:chOff x="7503475" y="1856950"/>
            <a:chExt cx="535200" cy="535200"/>
          </a:xfrm>
        </p:grpSpPr>
        <p:sp>
          <p:nvSpPr>
            <p:cNvPr id="335" name="Google Shape;335;p21"/>
            <p:cNvSpPr/>
            <p:nvPr/>
          </p:nvSpPr>
          <p:spPr>
            <a:xfrm>
              <a:off x="7503475" y="185695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36" name="Google Shape;336;p21" descr="\cdot" title="MathEquation,#fefcff"/>
            <p:cNvPicPr preferRelativeResize="0"/>
            <p:nvPr/>
          </p:nvPicPr>
          <p:blipFill>
            <a:blip r:embed="rId2"/>
            <a:stretch>
              <a:fillRect/>
            </a:stretch>
          </p:blipFill>
          <p:spPr>
            <a:xfrm>
              <a:off x="7676213" y="2016229"/>
              <a:ext cx="190180" cy="330200"/>
            </a:xfrm>
            <a:prstGeom prst="rect">
              <a:avLst/>
            </a:prstGeom>
            <a:noFill/>
            <a:ln>
              <a:noFill/>
            </a:ln>
          </p:spPr>
        </p:pic>
      </p:grpSp>
      <p:pic>
        <p:nvPicPr>
          <p:cNvPr id="337" name="Google Shape;337;p21" descr="+" title="MathEquation,#fefcff"/>
          <p:cNvPicPr preferRelativeResize="0"/>
          <p:nvPr/>
        </p:nvPicPr>
        <p:blipFill>
          <a:blip r:embed="rId3"/>
          <a:stretch>
            <a:fillRect/>
          </a:stretch>
        </p:blipFill>
        <p:spPr>
          <a:xfrm>
            <a:off x="7577600" y="3803263"/>
            <a:ext cx="387160" cy="419101"/>
          </a:xfrm>
          <a:prstGeom prst="rect">
            <a:avLst/>
          </a:prstGeom>
          <a:noFill/>
          <a:ln>
            <a:noFill/>
          </a:ln>
        </p:spPr>
      </p:pic>
      <p:grpSp>
        <p:nvGrpSpPr>
          <p:cNvPr id="338" name="Google Shape;338;p21"/>
          <p:cNvGrpSpPr/>
          <p:nvPr/>
        </p:nvGrpSpPr>
        <p:grpSpPr>
          <a:xfrm>
            <a:off x="7503475" y="912875"/>
            <a:ext cx="535200" cy="535200"/>
            <a:chOff x="7503475" y="912875"/>
            <a:chExt cx="535200" cy="535200"/>
          </a:xfrm>
        </p:grpSpPr>
        <p:sp>
          <p:nvSpPr>
            <p:cNvPr id="339" name="Google Shape;339;p21"/>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40" name="Google Shape;340;p21" descr="\sum" title="MathEquation,#f8f9fc"/>
            <p:cNvPicPr preferRelativeResize="0"/>
            <p:nvPr/>
          </p:nvPicPr>
          <p:blipFill>
            <a:blip r:embed="rId4"/>
            <a:stretch>
              <a:fillRect/>
            </a:stretch>
          </p:blipFill>
          <p:spPr>
            <a:xfrm>
              <a:off x="7626450" y="1015776"/>
              <a:ext cx="289968" cy="330201"/>
            </a:xfrm>
            <a:prstGeom prst="rect">
              <a:avLst/>
            </a:prstGeom>
            <a:noFill/>
            <a:ln>
              <a:noFill/>
            </a:ln>
          </p:spPr>
        </p:pic>
      </p:gr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tailEnd type="arrow"/>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6312</Words>
  <Application>WPS 演示</Application>
  <PresentationFormat/>
  <Paragraphs>1880</Paragraphs>
  <Slides>72</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72</vt:i4>
      </vt:variant>
    </vt:vector>
  </HeadingPairs>
  <TitlesOfParts>
    <vt:vector size="86" baseType="lpstr">
      <vt:lpstr>Arial</vt:lpstr>
      <vt:lpstr>宋体</vt:lpstr>
      <vt:lpstr>Wingdings</vt:lpstr>
      <vt:lpstr>Arial</vt:lpstr>
      <vt:lpstr>微软雅黑</vt:lpstr>
      <vt:lpstr>宋体</vt:lpstr>
      <vt:lpstr>Arial Unicode MS</vt:lpstr>
      <vt:lpstr>文泉驿微米黑</vt:lpstr>
      <vt:lpstr>Consolas</vt:lpstr>
      <vt:lpstr>Times New Roman</vt:lpstr>
      <vt:lpstr>Nanum Gothic</vt:lpstr>
      <vt:lpstr>Gubbi</vt:lpstr>
      <vt:lpstr>Roboto</vt:lpstr>
      <vt:lpstr>Simple Light</vt:lpstr>
      <vt:lpstr>https://github.com/dair-ai/ml-visuals</vt:lpstr>
      <vt:lpstr>Basic ML Visuals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Abstract backgrounds</vt:lpstr>
      <vt:lpstr>PowerPoint 演示文稿</vt:lpstr>
      <vt:lpstr>PowerPoint 演示文稿</vt:lpstr>
      <vt:lpstr>PowerPoint 演示文稿</vt:lpstr>
      <vt:lpstr>PowerPoint 演示文稿</vt:lpstr>
      <vt:lpstr>Gradient Backgrounds</vt:lpstr>
      <vt:lpstr>PowerPoint 演示文稿</vt:lpstr>
      <vt:lpstr>PowerPoint 演示文稿</vt:lpstr>
      <vt:lpstr>PowerPoint 演示文稿</vt:lpstr>
      <vt:lpstr>Community Contributions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Miscellaneous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 VisualsBy dair.aihttps://github.com/dair-ai/ml-visuals</dc:title>
  <dc:creator/>
  <cp:lastModifiedBy>benxiaohai</cp:lastModifiedBy>
  <cp:revision>46</cp:revision>
  <dcterms:created xsi:type="dcterms:W3CDTF">2024-05-01T06:13:48Z</dcterms:created>
  <dcterms:modified xsi:type="dcterms:W3CDTF">2024-05-01T06:13:48Z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2052-11.1.0.11719</vt:lpwstr>
  </property>
</Properties>
</file>